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A8405-2A82-4591-84F2-2DF271A33A8E}" v="27" dt="2020-09-12T04:30:5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9BED9-B3F7-498C-9A11-4320B55F51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8CF7BB-479E-4FBF-823D-D1E3E5F5D24F}">
      <dgm:prSet/>
      <dgm:spPr/>
      <dgm:t>
        <a:bodyPr/>
        <a:lstStyle/>
        <a:p>
          <a:r>
            <a:rPr lang="en-US" dirty="0"/>
            <a:t>All weight gain fees due by weigh-in next Tuesday either Venmo or cash at (club)</a:t>
          </a:r>
        </a:p>
      </dgm:t>
    </dgm:pt>
    <dgm:pt modelId="{38843E29-57CD-4BA9-B873-CD86143C031D}" type="parTrans" cxnId="{00FDDCEB-EC31-4102-B197-D6B25B5ABBD3}">
      <dgm:prSet/>
      <dgm:spPr/>
      <dgm:t>
        <a:bodyPr/>
        <a:lstStyle/>
        <a:p>
          <a:endParaRPr lang="en-US"/>
        </a:p>
      </dgm:t>
    </dgm:pt>
    <dgm:pt modelId="{4153E95C-BACF-4CE1-9CF1-50A310B184A4}" type="sibTrans" cxnId="{00FDDCEB-EC31-4102-B197-D6B25B5ABBD3}">
      <dgm:prSet/>
      <dgm:spPr/>
      <dgm:t>
        <a:bodyPr/>
        <a:lstStyle/>
        <a:p>
          <a:endParaRPr lang="en-US"/>
        </a:p>
      </dgm:t>
    </dgm:pt>
    <dgm:pt modelId="{FEDE09C9-D069-4F8D-A51B-BEFCED1B45C6}">
      <dgm:prSet/>
      <dgm:spPr/>
      <dgm:t>
        <a:bodyPr/>
        <a:lstStyle/>
        <a:p>
          <a:r>
            <a:rPr lang="en-US"/>
            <a:t>All weigh-ins before 11am Tuesday</a:t>
          </a:r>
        </a:p>
      </dgm:t>
    </dgm:pt>
    <dgm:pt modelId="{A37FA01D-3AE8-4769-9C8A-FD7B9ECD4939}" type="parTrans" cxnId="{306784F9-41DD-4704-9558-9C4B58EA83B1}">
      <dgm:prSet/>
      <dgm:spPr/>
      <dgm:t>
        <a:bodyPr/>
        <a:lstStyle/>
        <a:p>
          <a:endParaRPr lang="en-US"/>
        </a:p>
      </dgm:t>
    </dgm:pt>
    <dgm:pt modelId="{677ECA0F-CA61-4BB0-8DDF-AC4965F72543}" type="sibTrans" cxnId="{306784F9-41DD-4704-9558-9C4B58EA83B1}">
      <dgm:prSet/>
      <dgm:spPr/>
      <dgm:t>
        <a:bodyPr/>
        <a:lstStyle/>
        <a:p>
          <a:endParaRPr lang="en-US"/>
        </a:p>
      </dgm:t>
    </dgm:pt>
    <dgm:pt modelId="{B81A55BA-B897-477A-85C5-FC62621875B1}">
      <dgm:prSet/>
      <dgm:spPr/>
      <dgm:t>
        <a:bodyPr/>
        <a:lstStyle/>
        <a:p>
          <a:r>
            <a:rPr lang="en-US"/>
            <a:t>Weigh within one hour of time on day 1</a:t>
          </a:r>
        </a:p>
      </dgm:t>
    </dgm:pt>
    <dgm:pt modelId="{7455E5BD-F7C7-47EE-B1FE-5070AA45F9B6}" type="parTrans" cxnId="{7752EF49-973D-4A3D-AF4A-3786FC624E76}">
      <dgm:prSet/>
      <dgm:spPr/>
      <dgm:t>
        <a:bodyPr/>
        <a:lstStyle/>
        <a:p>
          <a:endParaRPr lang="en-US"/>
        </a:p>
      </dgm:t>
    </dgm:pt>
    <dgm:pt modelId="{29B5DF44-AE2B-4B87-9275-EA43BD296E33}" type="sibTrans" cxnId="{7752EF49-973D-4A3D-AF4A-3786FC624E76}">
      <dgm:prSet/>
      <dgm:spPr/>
      <dgm:t>
        <a:bodyPr/>
        <a:lstStyle/>
        <a:p>
          <a:endParaRPr lang="en-US"/>
        </a:p>
      </dgm:t>
    </dgm:pt>
    <dgm:pt modelId="{C1116981-E290-4121-9375-6BF1738467CC}">
      <dgm:prSet/>
      <dgm:spPr/>
      <dgm:t>
        <a:bodyPr/>
        <a:lstStyle/>
        <a:p>
          <a:r>
            <a:rPr lang="en-US"/>
            <a:t>Same scale and if possibly same outfit as day 1</a:t>
          </a:r>
        </a:p>
      </dgm:t>
    </dgm:pt>
    <dgm:pt modelId="{239C048B-0EEB-421B-A687-3053BDFB28FA}" type="parTrans" cxnId="{269048CC-DF8C-40E7-AAAF-FE7B790B386A}">
      <dgm:prSet/>
      <dgm:spPr/>
      <dgm:t>
        <a:bodyPr/>
        <a:lstStyle/>
        <a:p>
          <a:endParaRPr lang="en-US"/>
        </a:p>
      </dgm:t>
    </dgm:pt>
    <dgm:pt modelId="{D8FA45F4-FB12-4D18-80FD-46866D34062D}" type="sibTrans" cxnId="{269048CC-DF8C-40E7-AAAF-FE7B790B386A}">
      <dgm:prSet/>
      <dgm:spPr/>
      <dgm:t>
        <a:bodyPr/>
        <a:lstStyle/>
        <a:p>
          <a:endParaRPr lang="en-US"/>
        </a:p>
      </dgm:t>
    </dgm:pt>
    <dgm:pt modelId="{3BD028B6-4D3F-4721-96CF-0B73E94C8F2B}">
      <dgm:prSet/>
      <dgm:spPr/>
      <dgm:t>
        <a:bodyPr/>
        <a:lstStyle/>
        <a:p>
          <a:r>
            <a:rPr lang="en-US"/>
            <a:t>Registration for the next challenge is open through Saturday</a:t>
          </a:r>
        </a:p>
      </dgm:t>
    </dgm:pt>
    <dgm:pt modelId="{EBB7B24D-9415-4756-9B7E-E40E6936B601}" type="parTrans" cxnId="{5D738841-254E-4689-A8D6-0D842B477E72}">
      <dgm:prSet/>
      <dgm:spPr/>
      <dgm:t>
        <a:bodyPr/>
        <a:lstStyle/>
        <a:p>
          <a:endParaRPr lang="en-US"/>
        </a:p>
      </dgm:t>
    </dgm:pt>
    <dgm:pt modelId="{CD668F88-D0CB-4433-87D0-CF34B8852109}" type="sibTrans" cxnId="{5D738841-254E-4689-A8D6-0D842B477E72}">
      <dgm:prSet/>
      <dgm:spPr/>
      <dgm:t>
        <a:bodyPr/>
        <a:lstStyle/>
        <a:p>
          <a:endParaRPr lang="en-US"/>
        </a:p>
      </dgm:t>
    </dgm:pt>
    <dgm:pt modelId="{ED9CC5C9-50AF-47FC-89E2-E72268CD3335}" type="pres">
      <dgm:prSet presAssocID="{F6C9BED9-B3F7-498C-9A11-4320B55F51F2}" presName="linear" presStyleCnt="0">
        <dgm:presLayoutVars>
          <dgm:animLvl val="lvl"/>
          <dgm:resizeHandles val="exact"/>
        </dgm:presLayoutVars>
      </dgm:prSet>
      <dgm:spPr/>
    </dgm:pt>
    <dgm:pt modelId="{7E73E890-6739-4EEF-BD04-F79F199D052A}" type="pres">
      <dgm:prSet presAssocID="{DF8CF7BB-479E-4FBF-823D-D1E3E5F5D24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B2C9D-4780-4E92-8E06-1E7EF41D5946}" type="pres">
      <dgm:prSet presAssocID="{4153E95C-BACF-4CE1-9CF1-50A310B184A4}" presName="spacer" presStyleCnt="0"/>
      <dgm:spPr/>
    </dgm:pt>
    <dgm:pt modelId="{E59DEE15-F78C-4014-903E-3026DCC9DFBE}" type="pres">
      <dgm:prSet presAssocID="{FEDE09C9-D069-4F8D-A51B-BEFCED1B45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CFA561-0B85-4BD1-9A90-E411B9C2A536}" type="pres">
      <dgm:prSet presAssocID="{677ECA0F-CA61-4BB0-8DDF-AC4965F72543}" presName="spacer" presStyleCnt="0"/>
      <dgm:spPr/>
    </dgm:pt>
    <dgm:pt modelId="{EABA22E5-355B-49EF-BE05-99808FA1E058}" type="pres">
      <dgm:prSet presAssocID="{B81A55BA-B897-477A-85C5-FC62621875B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268598-DB15-41F0-9DC0-6727D947B6EF}" type="pres">
      <dgm:prSet presAssocID="{29B5DF44-AE2B-4B87-9275-EA43BD296E33}" presName="spacer" presStyleCnt="0"/>
      <dgm:spPr/>
    </dgm:pt>
    <dgm:pt modelId="{B9EB20F0-4FEE-42CF-B07B-9F16C698B5A3}" type="pres">
      <dgm:prSet presAssocID="{C1116981-E290-4121-9375-6BF1738467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0E62DE3-23A9-40F4-95F5-5B0D8ABD6BD7}" type="pres">
      <dgm:prSet presAssocID="{D8FA45F4-FB12-4D18-80FD-46866D34062D}" presName="spacer" presStyleCnt="0"/>
      <dgm:spPr/>
    </dgm:pt>
    <dgm:pt modelId="{4B56E153-9538-4B6C-B971-9303EB3FDAE7}" type="pres">
      <dgm:prSet presAssocID="{3BD028B6-4D3F-4721-96CF-0B73E94C8F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559921A-92DB-4AB9-8932-D7599EE35C22}" type="presOf" srcId="{3BD028B6-4D3F-4721-96CF-0B73E94C8F2B}" destId="{4B56E153-9538-4B6C-B971-9303EB3FDAE7}" srcOrd="0" destOrd="0" presId="urn:microsoft.com/office/officeart/2005/8/layout/vList2"/>
    <dgm:cxn modelId="{BA20541D-D5FB-4099-9369-0A306FBB1714}" type="presOf" srcId="{B81A55BA-B897-477A-85C5-FC62621875B1}" destId="{EABA22E5-355B-49EF-BE05-99808FA1E058}" srcOrd="0" destOrd="0" presId="urn:microsoft.com/office/officeart/2005/8/layout/vList2"/>
    <dgm:cxn modelId="{5D738841-254E-4689-A8D6-0D842B477E72}" srcId="{F6C9BED9-B3F7-498C-9A11-4320B55F51F2}" destId="{3BD028B6-4D3F-4721-96CF-0B73E94C8F2B}" srcOrd="4" destOrd="0" parTransId="{EBB7B24D-9415-4756-9B7E-E40E6936B601}" sibTransId="{CD668F88-D0CB-4433-87D0-CF34B8852109}"/>
    <dgm:cxn modelId="{7752EF49-973D-4A3D-AF4A-3786FC624E76}" srcId="{F6C9BED9-B3F7-498C-9A11-4320B55F51F2}" destId="{B81A55BA-B897-477A-85C5-FC62621875B1}" srcOrd="2" destOrd="0" parTransId="{7455E5BD-F7C7-47EE-B1FE-5070AA45F9B6}" sibTransId="{29B5DF44-AE2B-4B87-9275-EA43BD296E33}"/>
    <dgm:cxn modelId="{AC695EC4-FBD1-4D01-96A2-19642CF6C3F1}" type="presOf" srcId="{F6C9BED9-B3F7-498C-9A11-4320B55F51F2}" destId="{ED9CC5C9-50AF-47FC-89E2-E72268CD3335}" srcOrd="0" destOrd="0" presId="urn:microsoft.com/office/officeart/2005/8/layout/vList2"/>
    <dgm:cxn modelId="{269048CC-DF8C-40E7-AAAF-FE7B790B386A}" srcId="{F6C9BED9-B3F7-498C-9A11-4320B55F51F2}" destId="{C1116981-E290-4121-9375-6BF1738467CC}" srcOrd="3" destOrd="0" parTransId="{239C048B-0EEB-421B-A687-3053BDFB28FA}" sibTransId="{D8FA45F4-FB12-4D18-80FD-46866D34062D}"/>
    <dgm:cxn modelId="{DC9BE5E5-9CDD-424F-8BB9-D40BF10B701B}" type="presOf" srcId="{FEDE09C9-D069-4F8D-A51B-BEFCED1B45C6}" destId="{E59DEE15-F78C-4014-903E-3026DCC9DFBE}" srcOrd="0" destOrd="0" presId="urn:microsoft.com/office/officeart/2005/8/layout/vList2"/>
    <dgm:cxn modelId="{00FDDCEB-EC31-4102-B197-D6B25B5ABBD3}" srcId="{F6C9BED9-B3F7-498C-9A11-4320B55F51F2}" destId="{DF8CF7BB-479E-4FBF-823D-D1E3E5F5D24F}" srcOrd="0" destOrd="0" parTransId="{38843E29-57CD-4BA9-B873-CD86143C031D}" sibTransId="{4153E95C-BACF-4CE1-9CF1-50A310B184A4}"/>
    <dgm:cxn modelId="{7A49D5F3-4E0C-4F1F-90A2-69C57CB402B5}" type="presOf" srcId="{C1116981-E290-4121-9375-6BF1738467CC}" destId="{B9EB20F0-4FEE-42CF-B07B-9F16C698B5A3}" srcOrd="0" destOrd="0" presId="urn:microsoft.com/office/officeart/2005/8/layout/vList2"/>
    <dgm:cxn modelId="{306784F9-41DD-4704-9558-9C4B58EA83B1}" srcId="{F6C9BED9-B3F7-498C-9A11-4320B55F51F2}" destId="{FEDE09C9-D069-4F8D-A51B-BEFCED1B45C6}" srcOrd="1" destOrd="0" parTransId="{A37FA01D-3AE8-4769-9C8A-FD7B9ECD4939}" sibTransId="{677ECA0F-CA61-4BB0-8DDF-AC4965F72543}"/>
    <dgm:cxn modelId="{AD598FFB-62C5-48C7-ABE2-4B1A18ED5C39}" type="presOf" srcId="{DF8CF7BB-479E-4FBF-823D-D1E3E5F5D24F}" destId="{7E73E890-6739-4EEF-BD04-F79F199D052A}" srcOrd="0" destOrd="0" presId="urn:microsoft.com/office/officeart/2005/8/layout/vList2"/>
    <dgm:cxn modelId="{A339A99A-0625-487B-BB6B-65721BA217A2}" type="presParOf" srcId="{ED9CC5C9-50AF-47FC-89E2-E72268CD3335}" destId="{7E73E890-6739-4EEF-BD04-F79F199D052A}" srcOrd="0" destOrd="0" presId="urn:microsoft.com/office/officeart/2005/8/layout/vList2"/>
    <dgm:cxn modelId="{648DAFDE-E1B0-4B8F-B345-34B85193DE7C}" type="presParOf" srcId="{ED9CC5C9-50AF-47FC-89E2-E72268CD3335}" destId="{E4CB2C9D-4780-4E92-8E06-1E7EF41D5946}" srcOrd="1" destOrd="0" presId="urn:microsoft.com/office/officeart/2005/8/layout/vList2"/>
    <dgm:cxn modelId="{1ACAE87B-786F-4A59-9109-D1C708ED97EB}" type="presParOf" srcId="{ED9CC5C9-50AF-47FC-89E2-E72268CD3335}" destId="{E59DEE15-F78C-4014-903E-3026DCC9DFBE}" srcOrd="2" destOrd="0" presId="urn:microsoft.com/office/officeart/2005/8/layout/vList2"/>
    <dgm:cxn modelId="{6BA30122-DEC5-4E36-ADC2-058FD85001BA}" type="presParOf" srcId="{ED9CC5C9-50AF-47FC-89E2-E72268CD3335}" destId="{E8CFA561-0B85-4BD1-9A90-E411B9C2A536}" srcOrd="3" destOrd="0" presId="urn:microsoft.com/office/officeart/2005/8/layout/vList2"/>
    <dgm:cxn modelId="{78E3E0D5-93A4-40D3-9ECD-D8F13EE0BB95}" type="presParOf" srcId="{ED9CC5C9-50AF-47FC-89E2-E72268CD3335}" destId="{EABA22E5-355B-49EF-BE05-99808FA1E058}" srcOrd="4" destOrd="0" presId="urn:microsoft.com/office/officeart/2005/8/layout/vList2"/>
    <dgm:cxn modelId="{8E706394-BBF3-4C1C-B70F-E400EE296190}" type="presParOf" srcId="{ED9CC5C9-50AF-47FC-89E2-E72268CD3335}" destId="{7B268598-DB15-41F0-9DC0-6727D947B6EF}" srcOrd="5" destOrd="0" presId="urn:microsoft.com/office/officeart/2005/8/layout/vList2"/>
    <dgm:cxn modelId="{4F8800FD-D963-46D5-8EE0-0FAEDB06BA04}" type="presParOf" srcId="{ED9CC5C9-50AF-47FC-89E2-E72268CD3335}" destId="{B9EB20F0-4FEE-42CF-B07B-9F16C698B5A3}" srcOrd="6" destOrd="0" presId="urn:microsoft.com/office/officeart/2005/8/layout/vList2"/>
    <dgm:cxn modelId="{4313C20B-B25D-444B-881D-EAB5C331CD9D}" type="presParOf" srcId="{ED9CC5C9-50AF-47FC-89E2-E72268CD3335}" destId="{10E62DE3-23A9-40F4-95F5-5B0D8ABD6BD7}" srcOrd="7" destOrd="0" presId="urn:microsoft.com/office/officeart/2005/8/layout/vList2"/>
    <dgm:cxn modelId="{E6C8299B-A869-4F82-9806-51E3C1068FDB}" type="presParOf" srcId="{ED9CC5C9-50AF-47FC-89E2-E72268CD3335}" destId="{4B56E153-9538-4B6C-B971-9303EB3FDA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3E890-6739-4EEF-BD04-F79F199D052A}">
      <dsp:nvSpPr>
        <dsp:cNvPr id="0" name=""/>
        <dsp:cNvSpPr/>
      </dsp:nvSpPr>
      <dsp:spPr>
        <a:xfrm>
          <a:off x="0" y="4535"/>
          <a:ext cx="6036579" cy="995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All weight gain fees due by weigh-in next Tuesday either Venmo or cash at (club)</a:t>
          </a:r>
        </a:p>
      </dsp:txBody>
      <dsp:txXfrm>
        <a:off x="48605" y="53140"/>
        <a:ext cx="5939369" cy="898460"/>
      </dsp:txXfrm>
    </dsp:sp>
    <dsp:sp modelId="{E59DEE15-F78C-4014-903E-3026DCC9DFBE}">
      <dsp:nvSpPr>
        <dsp:cNvPr id="0" name=""/>
        <dsp:cNvSpPr/>
      </dsp:nvSpPr>
      <dsp:spPr>
        <a:xfrm>
          <a:off x="0" y="1066445"/>
          <a:ext cx="6036579" cy="995670"/>
        </a:xfrm>
        <a:prstGeom prst="roundRect">
          <a:avLst/>
        </a:prstGeom>
        <a:solidFill>
          <a:schemeClr val="accent2">
            <a:hueOff val="-375985"/>
            <a:satOff val="-2055"/>
            <a:lumOff val="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All weigh-ins before 11am Tuesday</a:t>
          </a:r>
        </a:p>
      </dsp:txBody>
      <dsp:txXfrm>
        <a:off x="48605" y="1115050"/>
        <a:ext cx="5939369" cy="898460"/>
      </dsp:txXfrm>
    </dsp:sp>
    <dsp:sp modelId="{EABA22E5-355B-49EF-BE05-99808FA1E058}">
      <dsp:nvSpPr>
        <dsp:cNvPr id="0" name=""/>
        <dsp:cNvSpPr/>
      </dsp:nvSpPr>
      <dsp:spPr>
        <a:xfrm>
          <a:off x="0" y="2128355"/>
          <a:ext cx="6036579" cy="995670"/>
        </a:xfrm>
        <a:prstGeom prst="roundRect">
          <a:avLst/>
        </a:prstGeom>
        <a:solidFill>
          <a:schemeClr val="accent2">
            <a:hueOff val="-751970"/>
            <a:satOff val="-4109"/>
            <a:lumOff val="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Weigh within one hour of time on day 1</a:t>
          </a:r>
        </a:p>
      </dsp:txBody>
      <dsp:txXfrm>
        <a:off x="48605" y="2176960"/>
        <a:ext cx="5939369" cy="898460"/>
      </dsp:txXfrm>
    </dsp:sp>
    <dsp:sp modelId="{B9EB20F0-4FEE-42CF-B07B-9F16C698B5A3}">
      <dsp:nvSpPr>
        <dsp:cNvPr id="0" name=""/>
        <dsp:cNvSpPr/>
      </dsp:nvSpPr>
      <dsp:spPr>
        <a:xfrm>
          <a:off x="0" y="3190265"/>
          <a:ext cx="6036579" cy="995670"/>
        </a:xfrm>
        <a:prstGeom prst="roundRect">
          <a:avLst/>
        </a:prstGeom>
        <a:solidFill>
          <a:schemeClr val="accent2">
            <a:hueOff val="-1127955"/>
            <a:satOff val="-6164"/>
            <a:lumOff val="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Same scale and if possibly same outfit as day 1</a:t>
          </a:r>
        </a:p>
      </dsp:txBody>
      <dsp:txXfrm>
        <a:off x="48605" y="3238870"/>
        <a:ext cx="5939369" cy="898460"/>
      </dsp:txXfrm>
    </dsp:sp>
    <dsp:sp modelId="{4B56E153-9538-4B6C-B971-9303EB3FDAE7}">
      <dsp:nvSpPr>
        <dsp:cNvPr id="0" name=""/>
        <dsp:cNvSpPr/>
      </dsp:nvSpPr>
      <dsp:spPr>
        <a:xfrm>
          <a:off x="0" y="4252175"/>
          <a:ext cx="6036579" cy="995670"/>
        </a:xfrm>
        <a:prstGeom prst="roundRect">
          <a:avLst/>
        </a:prstGeom>
        <a:solidFill>
          <a:schemeClr val="accent2">
            <a:hueOff val="-1503940"/>
            <a:satOff val="-8218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Registration for the next challenge is open through Saturday</a:t>
          </a:r>
        </a:p>
      </dsp:txBody>
      <dsp:txXfrm>
        <a:off x="48605" y="4300780"/>
        <a:ext cx="5939369" cy="89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7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0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9/23/20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3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74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10F379-A76B-4F0D-915C-47E2536F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3111" r="1" b="1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C1372-E016-411D-86D6-37D7BB82A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/>
              <a:t>Week 5 Celebration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06523-BEC3-4F87-BA39-7B8DDCCD7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September 1,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7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15">
            <a:extLst>
              <a:ext uri="{FF2B5EF4-FFF2-40B4-BE49-F238E27FC236}">
                <a16:creationId xmlns:a16="http://schemas.microsoft.com/office/drawing/2014/main" id="{1D91E3E1-5159-4DA9-8C1A-3897E9094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A9EF7E53-E975-4A5C-BF5D-D8740448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D5C53263-995C-49EE-9CA6-FE769A76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2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FFE657-1F53-4BA2-99ED-71027468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17B2EF-FCC5-4A6E-8AD7-254350958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EC20-1CFB-4C38-819D-8EA157D70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26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2" name="Rectangle 28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F0CCD-5B71-4B90-B117-4E2720F7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60390"/>
            <a:ext cx="9732773" cy="1550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b="0" cap="all" spc="-100"/>
              <a:t>Take care of your body – inside and out</a:t>
            </a: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indoor, toiletry, lotion, paper&#10;&#10;Description automatically generated">
            <a:extLst>
              <a:ext uri="{FF2B5EF4-FFF2-40B4-BE49-F238E27FC236}">
                <a16:creationId xmlns:a16="http://schemas.microsoft.com/office/drawing/2014/main" id="{A0D92E19-9CCF-4266-8998-086293A4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r="2" b="2"/>
          <a:stretch/>
        </p:blipFill>
        <p:spPr>
          <a:xfrm>
            <a:off x="1598362" y="1395172"/>
            <a:ext cx="2891183" cy="2148392"/>
          </a:xfrm>
          <a:prstGeom prst="rect">
            <a:avLst/>
          </a:prstGeom>
        </p:spPr>
      </p:pic>
      <p:pic>
        <p:nvPicPr>
          <p:cNvPr id="5" name="Content Placeholder 4" descr="A picture containing table, toiletry, paper, indoor&#10;&#10;Description automatically generated">
            <a:extLst>
              <a:ext uri="{FF2B5EF4-FFF2-40B4-BE49-F238E27FC236}">
                <a16:creationId xmlns:a16="http://schemas.microsoft.com/office/drawing/2014/main" id="{5F90992A-CA5C-4C19-B38C-58CEA409B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r="11545" b="2"/>
          <a:stretch/>
        </p:blipFill>
        <p:spPr>
          <a:xfrm>
            <a:off x="4645990" y="1395170"/>
            <a:ext cx="2891184" cy="2148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9753C-9FF9-4CAC-B6E4-09D5A7A56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9515"/>
          <a:stretch/>
        </p:blipFill>
        <p:spPr>
          <a:xfrm>
            <a:off x="7702458" y="1395171"/>
            <a:ext cx="2891183" cy="21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0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6EBE-E16B-430E-9195-E670665F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Challenge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69D9-9EC0-47BF-9A6F-2A57B4706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C3EA-A2EE-4AE9-9055-61001330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/>
              <a:t>Week 5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716E350-1CF0-4EA9-88AB-BB7605B4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r="-3" b="-3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4C58ED0-C700-47B2-8D54-31F4BB36B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0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2D40F7A-4BD9-4F50-A33B-8CB290C00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D2FDAD1-72F9-4134-9A38-92BDC75F7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22B10-5812-43B0-8105-8A71A812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0" y="965200"/>
            <a:ext cx="3454400" cy="4936067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**Announcements for the last week**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1627D83-94EE-4433-92FB-AD14CA558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442297"/>
              </p:ext>
            </p:extLst>
          </p:nvPr>
        </p:nvGraphicFramePr>
        <p:xfrm>
          <a:off x="793590" y="800946"/>
          <a:ext cx="6036579" cy="525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21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A749-2695-4B3B-90E6-345A86AD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weight loss</a:t>
            </a:r>
          </a:p>
        </p:txBody>
      </p:sp>
    </p:spTree>
    <p:extLst>
      <p:ext uri="{BB962C8B-B14F-4D97-AF65-F5344CB8AC3E}">
        <p14:creationId xmlns:p14="http://schemas.microsoft.com/office/powerpoint/2010/main" val="287463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7BDD9-5465-4939-A665-479C5C40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0.4lbs Sarah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B0828-040A-4845-9A99-47BE9458377A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030521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48DB4B7D-6E19-4B1E-A0ED-621919C1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CB196DE-BC07-4C0A-9A6F-6FFD5F775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C13C32D-C8E0-49CB-AF18-A6A13B7FE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E3DF13-4412-4927-AA38-F077B5A4C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569EC13-67CE-4C90-95BA-1F7D7F3D3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A59492E-0F24-4A22-B24D-A110B403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6D123-E0E4-46CD-ABCC-1D03E67F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 dirty="0">
                <a:solidFill>
                  <a:schemeClr val="tx1"/>
                </a:solidFill>
              </a:rPr>
              <a:t>-1.0lbs Deanna &amp; </a:t>
            </a:r>
            <a:r>
              <a:rPr lang="en-US" sz="4400" b="0" cap="all" spc="-100" dirty="0" err="1">
                <a:solidFill>
                  <a:schemeClr val="tx1"/>
                </a:solidFill>
              </a:rPr>
              <a:t>AManda</a:t>
            </a:r>
            <a:endParaRPr lang="en-US" sz="4400" b="0" cap="all" spc="-1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D4AE1-9C1B-4868-9F74-50B22C94DF46}"/>
              </a:ext>
            </a:extLst>
          </p:cNvPr>
          <p:cNvSpPr/>
          <p:nvPr/>
        </p:nvSpPr>
        <p:spPr>
          <a:xfrm>
            <a:off x="2586611" y="1320248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2DB29-82C4-43F3-B169-5629316DB848}"/>
              </a:ext>
            </a:extLst>
          </p:cNvPr>
          <p:cNvSpPr/>
          <p:nvPr/>
        </p:nvSpPr>
        <p:spPr>
          <a:xfrm>
            <a:off x="8197874" y="1515751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6698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08D578D-1402-4AD4-8930-C0999AC7B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A1CB75A-F97C-4FA6-879A-8BD9E78BE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43D3E7D7-60D4-4E33-A4B2-198353BD1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0C7CD-16A3-4C9E-BEE5-F3F9B508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/>
              <a:t>-1.2lbs Kristi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237ED0E-6228-4F95-BC59-F351A774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2507C2A-970C-43ED-A3BB-D067DBFE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8D30935-E998-4F72-B6DC-8827BE02A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74FA0BD-C538-4C78-8FD1-E5650D239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09383BE-F08F-4861-980B-111E53D0DD65}"/>
              </a:ext>
            </a:extLst>
          </p:cNvPr>
          <p:cNvSpPr/>
          <p:nvPr/>
        </p:nvSpPr>
        <p:spPr>
          <a:xfrm>
            <a:off x="7766858" y="2136338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16562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4FA3-4E9A-43FE-9BAD-690CE9B6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-1.4lbs Cindy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DB1E3-3FBA-477C-9B7F-C787915DB832}"/>
              </a:ext>
            </a:extLst>
          </p:cNvPr>
          <p:cNvSpPr/>
          <p:nvPr/>
        </p:nvSpPr>
        <p:spPr>
          <a:xfrm>
            <a:off x="8220562" y="199925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394424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C51D6-1970-45A8-963B-5C65E43A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/>
              <a:t>-1.6lbs Katrina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26ED7B6-2DE0-479A-AD9C-C468D6F6FCE1}"/>
              </a:ext>
            </a:extLst>
          </p:cNvPr>
          <p:cNvSpPr/>
          <p:nvPr/>
        </p:nvSpPr>
        <p:spPr>
          <a:xfrm>
            <a:off x="2094928" y="2238465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51473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48DB4B7D-6E19-4B1E-A0ED-621919C1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CB196DE-BC07-4C0A-9A6F-6FFD5F775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C13C32D-C8E0-49CB-AF18-A6A13B7FE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5E3DF13-4412-4927-AA38-F077B5A4C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569EC13-67CE-4C90-95BA-1F7D7F3D3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A59492E-0F24-4A22-B24D-A110B403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F1895-C668-44EF-82E1-61AE4650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100" b="0" cap="all" spc="-100" dirty="0">
                <a:solidFill>
                  <a:schemeClr val="tx1"/>
                </a:solidFill>
              </a:rPr>
              <a:t>-2.0lbs </a:t>
            </a:r>
            <a:br>
              <a:rPr lang="en-US" sz="3100" b="0" cap="all" spc="-100" dirty="0">
                <a:solidFill>
                  <a:schemeClr val="tx1"/>
                </a:solidFill>
              </a:rPr>
            </a:br>
            <a:r>
              <a:rPr lang="en-US" sz="3100" b="0" cap="all" spc="-100" dirty="0">
                <a:solidFill>
                  <a:schemeClr val="tx1"/>
                </a:solidFill>
              </a:rPr>
              <a:t>Shelly &amp; Borg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FCBA7-B9C3-4709-A30F-4ED76E2C5761}"/>
              </a:ext>
            </a:extLst>
          </p:cNvPr>
          <p:cNvSpPr/>
          <p:nvPr/>
        </p:nvSpPr>
        <p:spPr>
          <a:xfrm>
            <a:off x="1934771" y="1267729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AF4DB-4653-451C-AFCF-7AEA9DDF4D31}"/>
              </a:ext>
            </a:extLst>
          </p:cNvPr>
          <p:cNvSpPr/>
          <p:nvPr/>
        </p:nvSpPr>
        <p:spPr>
          <a:xfrm>
            <a:off x="8474668" y="1319504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767549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13820"/>
      </a:dk2>
      <a:lt2>
        <a:srgbClr val="E8E2E2"/>
      </a:lt2>
      <a:accent1>
        <a:srgbClr val="32B1AF"/>
      </a:accent1>
      <a:accent2>
        <a:srgbClr val="28B679"/>
      </a:accent2>
      <a:accent3>
        <a:srgbClr val="34B748"/>
      </a:accent3>
      <a:accent4>
        <a:srgbClr val="4EB728"/>
      </a:accent4>
      <a:accent5>
        <a:srgbClr val="85AC31"/>
      </a:accent5>
      <a:accent6>
        <a:srgbClr val="AEA126"/>
      </a:accent6>
      <a:hlink>
        <a:srgbClr val="5F8D2F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127</Words>
  <Application>Microsoft Macintosh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Garamond</vt:lpstr>
      <vt:lpstr>Selawik Light</vt:lpstr>
      <vt:lpstr>Speak Pro</vt:lpstr>
      <vt:lpstr>SavonVTI</vt:lpstr>
      <vt:lpstr>Week 5 Celebration</vt:lpstr>
      <vt:lpstr>**Announcements for the last week**</vt:lpstr>
      <vt:lpstr>Weekly weight loss</vt:lpstr>
      <vt:lpstr>0.4lbs Sarah</vt:lpstr>
      <vt:lpstr>-1.0lbs Deanna &amp; AManda</vt:lpstr>
      <vt:lpstr>-1.2lbs Kristi</vt:lpstr>
      <vt:lpstr>-1.4lbs Cindy</vt:lpstr>
      <vt:lpstr>-1.6lbs Katrina</vt:lpstr>
      <vt:lpstr>-2.0lbs  Shelly &amp; Borg</vt:lpstr>
      <vt:lpstr>Take care of your body – inside and out</vt:lpstr>
      <vt:lpstr>Weekly Challenge Winners</vt:lpstr>
      <vt:lpstr>Week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 Celebration</dc:title>
  <dc:creator>Sarah Kreager</dc:creator>
  <cp:lastModifiedBy>Laura Curtis</cp:lastModifiedBy>
  <cp:revision>2</cp:revision>
  <dcterms:created xsi:type="dcterms:W3CDTF">2020-09-12T04:31:04Z</dcterms:created>
  <dcterms:modified xsi:type="dcterms:W3CDTF">2020-09-23T13:51:32Z</dcterms:modified>
</cp:coreProperties>
</file>