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75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3" r:id="rId15"/>
    <p:sldId id="268" r:id="rId16"/>
    <p:sldId id="271" r:id="rId17"/>
    <p:sldId id="272" r:id="rId18"/>
    <p:sldId id="273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898D62-EAC4-49DA-B0A6-1DD4F1DBFD10}" v="9" dt="2020-09-12T04:02:08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Kreager" userId="952b125cc8410bd6" providerId="LiveId" clId="{28898D62-EAC4-49DA-B0A6-1DD4F1DBFD10}"/>
    <pc:docChg chg="custSel mod addSld modSld">
      <pc:chgData name="Sarah Kreager" userId="952b125cc8410bd6" providerId="LiveId" clId="{28898D62-EAC4-49DA-B0A6-1DD4F1DBFD10}" dt="2020-09-12T04:02:47.674" v="113" actId="122"/>
      <pc:docMkLst>
        <pc:docMk/>
      </pc:docMkLst>
      <pc:sldChg chg="addSp delSp modSp mod setClrOvrMap">
        <pc:chgData name="Sarah Kreager" userId="952b125cc8410bd6" providerId="LiveId" clId="{28898D62-EAC4-49DA-B0A6-1DD4F1DBFD10}" dt="2020-09-12T04:02:17.091" v="73" actId="26606"/>
        <pc:sldMkLst>
          <pc:docMk/>
          <pc:sldMk cId="3287254910" sldId="269"/>
        </pc:sldMkLst>
        <pc:spChg chg="mod">
          <ac:chgData name="Sarah Kreager" userId="952b125cc8410bd6" providerId="LiveId" clId="{28898D62-EAC4-49DA-B0A6-1DD4F1DBFD10}" dt="2020-09-12T04:02:17.091" v="73" actId="26606"/>
          <ac:spMkLst>
            <pc:docMk/>
            <pc:sldMk cId="3287254910" sldId="269"/>
            <ac:spMk id="2" creationId="{E04BD6AD-D779-4E3C-A286-1A2BC646EC34}"/>
          </ac:spMkLst>
        </pc:spChg>
        <pc:spChg chg="del">
          <ac:chgData name="Sarah Kreager" userId="952b125cc8410bd6" providerId="LiveId" clId="{28898D62-EAC4-49DA-B0A6-1DD4F1DBFD10}" dt="2020-09-12T04:02:17.091" v="73" actId="26606"/>
          <ac:spMkLst>
            <pc:docMk/>
            <pc:sldMk cId="3287254910" sldId="269"/>
            <ac:spMk id="10" creationId="{39E3965E-AC41-4711-9D10-E25ABB132D86}"/>
          </ac:spMkLst>
        </pc:spChg>
        <pc:spChg chg="del">
          <ac:chgData name="Sarah Kreager" userId="952b125cc8410bd6" providerId="LiveId" clId="{28898D62-EAC4-49DA-B0A6-1DD4F1DBFD10}" dt="2020-09-12T04:02:17.091" v="73" actId="26606"/>
          <ac:spMkLst>
            <pc:docMk/>
            <pc:sldMk cId="3287254910" sldId="269"/>
            <ac:spMk id="14" creationId="{6482F060-A4AF-4E0B-B364-7C6BA4AE9C03}"/>
          </ac:spMkLst>
        </pc:spChg>
        <pc:spChg chg="add">
          <ac:chgData name="Sarah Kreager" userId="952b125cc8410bd6" providerId="LiveId" clId="{28898D62-EAC4-49DA-B0A6-1DD4F1DBFD10}" dt="2020-09-12T04:02:17.091" v="73" actId="26606"/>
          <ac:spMkLst>
            <pc:docMk/>
            <pc:sldMk cId="3287254910" sldId="269"/>
            <ac:spMk id="21" creationId="{39E3965E-AC41-4711-9D10-E25ABB132D86}"/>
          </ac:spMkLst>
        </pc:spChg>
        <pc:spChg chg="add">
          <ac:chgData name="Sarah Kreager" userId="952b125cc8410bd6" providerId="LiveId" clId="{28898D62-EAC4-49DA-B0A6-1DD4F1DBFD10}" dt="2020-09-12T04:02:17.091" v="73" actId="26606"/>
          <ac:spMkLst>
            <pc:docMk/>
            <pc:sldMk cId="3287254910" sldId="269"/>
            <ac:spMk id="25" creationId="{A9286AD2-18A9-4868-A4E3-7A2097A20810}"/>
          </ac:spMkLst>
        </pc:spChg>
        <pc:picChg chg="add mod">
          <ac:chgData name="Sarah Kreager" userId="952b125cc8410bd6" providerId="LiveId" clId="{28898D62-EAC4-49DA-B0A6-1DD4F1DBFD10}" dt="2020-09-12T04:02:17.091" v="73" actId="26606"/>
          <ac:picMkLst>
            <pc:docMk/>
            <pc:sldMk cId="3287254910" sldId="269"/>
            <ac:picMk id="7" creationId="{808EF1A0-9986-4E84-B4A5-E3854F9CB064}"/>
          </ac:picMkLst>
        </pc:picChg>
        <pc:cxnChg chg="del">
          <ac:chgData name="Sarah Kreager" userId="952b125cc8410bd6" providerId="LiveId" clId="{28898D62-EAC4-49DA-B0A6-1DD4F1DBFD10}" dt="2020-09-12T04:02:17.091" v="73" actId="26606"/>
          <ac:cxnSpMkLst>
            <pc:docMk/>
            <pc:sldMk cId="3287254910" sldId="269"/>
            <ac:cxnSpMk id="12" creationId="{1F5DC8C3-BA5F-4EED-BB9A-A14272BD82A1}"/>
          </ac:cxnSpMkLst>
        </pc:cxnChg>
        <pc:cxnChg chg="del">
          <ac:chgData name="Sarah Kreager" userId="952b125cc8410bd6" providerId="LiveId" clId="{28898D62-EAC4-49DA-B0A6-1DD4F1DBFD10}" dt="2020-09-12T04:02:17.091" v="73" actId="26606"/>
          <ac:cxnSpMkLst>
            <pc:docMk/>
            <pc:sldMk cId="3287254910" sldId="269"/>
            <ac:cxnSpMk id="16" creationId="{B9EB6DAA-2F0C-43D5-A577-15D5D2C4E3F5}"/>
          </ac:cxnSpMkLst>
        </pc:cxnChg>
        <pc:cxnChg chg="add">
          <ac:chgData name="Sarah Kreager" userId="952b125cc8410bd6" providerId="LiveId" clId="{28898D62-EAC4-49DA-B0A6-1DD4F1DBFD10}" dt="2020-09-12T04:02:17.091" v="73" actId="26606"/>
          <ac:cxnSpMkLst>
            <pc:docMk/>
            <pc:sldMk cId="3287254910" sldId="269"/>
            <ac:cxnSpMk id="23" creationId="{1F5DC8C3-BA5F-4EED-BB9A-A14272BD82A1}"/>
          </ac:cxnSpMkLst>
        </pc:cxnChg>
        <pc:cxnChg chg="add">
          <ac:chgData name="Sarah Kreager" userId="952b125cc8410bd6" providerId="LiveId" clId="{28898D62-EAC4-49DA-B0A6-1DD4F1DBFD10}" dt="2020-09-12T04:02:17.091" v="73" actId="26606"/>
          <ac:cxnSpMkLst>
            <pc:docMk/>
            <pc:sldMk cId="3287254910" sldId="269"/>
            <ac:cxnSpMk id="27" creationId="{E7A7CD63-7EC3-44F3-95D0-595C4019FF24}"/>
          </ac:cxnSpMkLst>
        </pc:cxnChg>
      </pc:sldChg>
      <pc:sldChg chg="addSp delSp modSp new mod setBg">
        <pc:chgData name="Sarah Kreager" userId="952b125cc8410bd6" providerId="LiveId" clId="{28898D62-EAC4-49DA-B0A6-1DD4F1DBFD10}" dt="2020-09-12T03:46:04.498" v="39" actId="26606"/>
        <pc:sldMkLst>
          <pc:docMk/>
          <pc:sldMk cId="384452872" sldId="271"/>
        </pc:sldMkLst>
        <pc:spChg chg="mod">
          <ac:chgData name="Sarah Kreager" userId="952b125cc8410bd6" providerId="LiveId" clId="{28898D62-EAC4-49DA-B0A6-1DD4F1DBFD10}" dt="2020-09-12T03:46:04.498" v="39" actId="26606"/>
          <ac:spMkLst>
            <pc:docMk/>
            <pc:sldMk cId="384452872" sldId="271"/>
            <ac:spMk id="2" creationId="{93F5CFDD-5D53-4F47-90EB-D1C1AE6B1301}"/>
          </ac:spMkLst>
        </pc:spChg>
        <pc:spChg chg="del">
          <ac:chgData name="Sarah Kreager" userId="952b125cc8410bd6" providerId="LiveId" clId="{28898D62-EAC4-49DA-B0A6-1DD4F1DBFD10}" dt="2020-09-12T03:44:24.039" v="30" actId="931"/>
          <ac:spMkLst>
            <pc:docMk/>
            <pc:sldMk cId="384452872" sldId="271"/>
            <ac:spMk id="3" creationId="{0FF9276E-2619-4510-8A8D-83AB181C30B7}"/>
          </ac:spMkLst>
        </pc:spChg>
        <pc:spChg chg="add del mod">
          <ac:chgData name="Sarah Kreager" userId="952b125cc8410bd6" providerId="LiveId" clId="{28898D62-EAC4-49DA-B0A6-1DD4F1DBFD10}" dt="2020-09-12T03:45:58.633" v="36" actId="931"/>
          <ac:spMkLst>
            <pc:docMk/>
            <pc:sldMk cId="384452872" sldId="271"/>
            <ac:spMk id="7" creationId="{CB5476F8-E47B-4890-9183-949ABB57175B}"/>
          </ac:spMkLst>
        </pc:spChg>
        <pc:spChg chg="add">
          <ac:chgData name="Sarah Kreager" userId="952b125cc8410bd6" providerId="LiveId" clId="{28898D62-EAC4-49DA-B0A6-1DD4F1DBFD10}" dt="2020-09-12T03:46:04.498" v="39" actId="26606"/>
          <ac:spMkLst>
            <pc:docMk/>
            <pc:sldMk cId="384452872" sldId="271"/>
            <ac:spMk id="14" creationId="{39E3965E-AC41-4711-9D10-E25ABB132D86}"/>
          </ac:spMkLst>
        </pc:spChg>
        <pc:spChg chg="add">
          <ac:chgData name="Sarah Kreager" userId="952b125cc8410bd6" providerId="LiveId" clId="{28898D62-EAC4-49DA-B0A6-1DD4F1DBFD10}" dt="2020-09-12T03:46:04.498" v="39" actId="26606"/>
          <ac:spMkLst>
            <pc:docMk/>
            <pc:sldMk cId="384452872" sldId="271"/>
            <ac:spMk id="18" creationId="{4C869C3B-5565-4AAC-86A8-9EB0AB1C653E}"/>
          </ac:spMkLst>
        </pc:spChg>
        <pc:spChg chg="add">
          <ac:chgData name="Sarah Kreager" userId="952b125cc8410bd6" providerId="LiveId" clId="{28898D62-EAC4-49DA-B0A6-1DD4F1DBFD10}" dt="2020-09-12T03:46:04.498" v="39" actId="26606"/>
          <ac:spMkLst>
            <pc:docMk/>
            <pc:sldMk cId="384452872" sldId="271"/>
            <ac:spMk id="22" creationId="{064CBAAB-7956-4763-9F69-A3FDBF1ACBAA}"/>
          </ac:spMkLst>
        </pc:spChg>
        <pc:picChg chg="add del mod">
          <ac:chgData name="Sarah Kreager" userId="952b125cc8410bd6" providerId="LiveId" clId="{28898D62-EAC4-49DA-B0A6-1DD4F1DBFD10}" dt="2020-09-12T03:44:35.852" v="35" actId="478"/>
          <ac:picMkLst>
            <pc:docMk/>
            <pc:sldMk cId="384452872" sldId="271"/>
            <ac:picMk id="5" creationId="{2AA86363-B319-4F09-9E90-A3041C043F97}"/>
          </ac:picMkLst>
        </pc:picChg>
        <pc:picChg chg="add mod">
          <ac:chgData name="Sarah Kreager" userId="952b125cc8410bd6" providerId="LiveId" clId="{28898D62-EAC4-49DA-B0A6-1DD4F1DBFD10}" dt="2020-09-12T03:46:04.498" v="39" actId="26606"/>
          <ac:picMkLst>
            <pc:docMk/>
            <pc:sldMk cId="384452872" sldId="271"/>
            <ac:picMk id="9" creationId="{2D9E0D19-A7CD-4C5D-89AD-B1CF1AE6104D}"/>
          </ac:picMkLst>
        </pc:picChg>
        <pc:cxnChg chg="add">
          <ac:chgData name="Sarah Kreager" userId="952b125cc8410bd6" providerId="LiveId" clId="{28898D62-EAC4-49DA-B0A6-1DD4F1DBFD10}" dt="2020-09-12T03:46:04.498" v="39" actId="26606"/>
          <ac:cxnSpMkLst>
            <pc:docMk/>
            <pc:sldMk cId="384452872" sldId="271"/>
            <ac:cxnSpMk id="16" creationId="{1F5DC8C3-BA5F-4EED-BB9A-A14272BD82A1}"/>
          </ac:cxnSpMkLst>
        </pc:cxnChg>
        <pc:cxnChg chg="add">
          <ac:chgData name="Sarah Kreager" userId="952b125cc8410bd6" providerId="LiveId" clId="{28898D62-EAC4-49DA-B0A6-1DD4F1DBFD10}" dt="2020-09-12T03:46:04.498" v="39" actId="26606"/>
          <ac:cxnSpMkLst>
            <pc:docMk/>
            <pc:sldMk cId="384452872" sldId="271"/>
            <ac:cxnSpMk id="20" creationId="{F41136EC-EC34-4D08-B5AB-8CE5870B1C74}"/>
          </ac:cxnSpMkLst>
        </pc:cxnChg>
      </pc:sldChg>
      <pc:sldChg chg="addSp delSp modSp new mod">
        <pc:chgData name="Sarah Kreager" userId="952b125cc8410bd6" providerId="LiveId" clId="{28898D62-EAC4-49DA-B0A6-1DD4F1DBFD10}" dt="2020-09-12T03:50:32.807" v="69" actId="122"/>
        <pc:sldMkLst>
          <pc:docMk/>
          <pc:sldMk cId="996364236" sldId="272"/>
        </pc:sldMkLst>
        <pc:spChg chg="mod">
          <ac:chgData name="Sarah Kreager" userId="952b125cc8410bd6" providerId="LiveId" clId="{28898D62-EAC4-49DA-B0A6-1DD4F1DBFD10}" dt="2020-09-12T03:50:32.807" v="69" actId="122"/>
          <ac:spMkLst>
            <pc:docMk/>
            <pc:sldMk cId="996364236" sldId="272"/>
            <ac:spMk id="2" creationId="{F18D846A-A076-4B5A-97C1-64FC810ED226}"/>
          </ac:spMkLst>
        </pc:spChg>
        <pc:spChg chg="del">
          <ac:chgData name="Sarah Kreager" userId="952b125cc8410bd6" providerId="LiveId" clId="{28898D62-EAC4-49DA-B0A6-1DD4F1DBFD10}" dt="2020-09-12T03:49:13.670" v="40" actId="931"/>
          <ac:spMkLst>
            <pc:docMk/>
            <pc:sldMk cId="996364236" sldId="272"/>
            <ac:spMk id="3" creationId="{A14B52EE-517A-434D-B91A-6B9B37C15F22}"/>
          </ac:spMkLst>
        </pc:spChg>
        <pc:picChg chg="add mod">
          <ac:chgData name="Sarah Kreager" userId="952b125cc8410bd6" providerId="LiveId" clId="{28898D62-EAC4-49DA-B0A6-1DD4F1DBFD10}" dt="2020-09-12T03:49:16.249" v="43" actId="1076"/>
          <ac:picMkLst>
            <pc:docMk/>
            <pc:sldMk cId="996364236" sldId="272"/>
            <ac:picMk id="5" creationId="{727CFF3E-055B-4E74-A4F8-A910CDF30652}"/>
          </ac:picMkLst>
        </pc:picChg>
        <pc:picChg chg="add mod">
          <ac:chgData name="Sarah Kreager" userId="952b125cc8410bd6" providerId="LiveId" clId="{28898D62-EAC4-49DA-B0A6-1DD4F1DBFD10}" dt="2020-09-12T03:49:32.478" v="49" actId="1076"/>
          <ac:picMkLst>
            <pc:docMk/>
            <pc:sldMk cId="996364236" sldId="272"/>
            <ac:picMk id="7" creationId="{87E8E976-3D9F-4F0E-A9B4-0EFAA8687F7D}"/>
          </ac:picMkLst>
        </pc:picChg>
        <pc:picChg chg="add mod">
          <ac:chgData name="Sarah Kreager" userId="952b125cc8410bd6" providerId="LiveId" clId="{28898D62-EAC4-49DA-B0A6-1DD4F1DBFD10}" dt="2020-09-12T03:49:41.019" v="53" actId="962"/>
          <ac:picMkLst>
            <pc:docMk/>
            <pc:sldMk cId="996364236" sldId="272"/>
            <ac:picMk id="9" creationId="{5A1C3892-0ED4-429A-BFFB-D2C66B0B6F5F}"/>
          </ac:picMkLst>
        </pc:picChg>
        <pc:picChg chg="add mod">
          <ac:chgData name="Sarah Kreager" userId="952b125cc8410bd6" providerId="LiveId" clId="{28898D62-EAC4-49DA-B0A6-1DD4F1DBFD10}" dt="2020-09-12T03:49:58.397" v="59" actId="1076"/>
          <ac:picMkLst>
            <pc:docMk/>
            <pc:sldMk cId="996364236" sldId="272"/>
            <ac:picMk id="11" creationId="{3ED542E5-E35D-4DBF-8AF5-08EAE29BDD04}"/>
          </ac:picMkLst>
        </pc:picChg>
        <pc:picChg chg="add mod">
          <ac:chgData name="Sarah Kreager" userId="952b125cc8410bd6" providerId="LiveId" clId="{28898D62-EAC4-49DA-B0A6-1DD4F1DBFD10}" dt="2020-09-12T03:50:26.489" v="68" actId="1076"/>
          <ac:picMkLst>
            <pc:docMk/>
            <pc:sldMk cId="996364236" sldId="272"/>
            <ac:picMk id="13" creationId="{4AC88B9F-6FAB-4A5C-91C5-0EC0AD2A8D4A}"/>
          </ac:picMkLst>
        </pc:picChg>
        <pc:picChg chg="add mod">
          <ac:chgData name="Sarah Kreager" userId="952b125cc8410bd6" providerId="LiveId" clId="{28898D62-EAC4-49DA-B0A6-1DD4F1DBFD10}" dt="2020-09-12T03:50:24.996" v="67" actId="1076"/>
          <ac:picMkLst>
            <pc:docMk/>
            <pc:sldMk cId="996364236" sldId="272"/>
            <ac:picMk id="15" creationId="{8C608356-6A5C-4B7F-8B49-31BE879D26BE}"/>
          </ac:picMkLst>
        </pc:picChg>
      </pc:sldChg>
      <pc:sldChg chg="modSp new mod">
        <pc:chgData name="Sarah Kreager" userId="952b125cc8410bd6" providerId="LiveId" clId="{28898D62-EAC4-49DA-B0A6-1DD4F1DBFD10}" dt="2020-09-12T04:02:47.674" v="113" actId="122"/>
        <pc:sldMkLst>
          <pc:docMk/>
          <pc:sldMk cId="2206831959" sldId="273"/>
        </pc:sldMkLst>
        <pc:spChg chg="mod">
          <ac:chgData name="Sarah Kreager" userId="952b125cc8410bd6" providerId="LiveId" clId="{28898D62-EAC4-49DA-B0A6-1DD4F1DBFD10}" dt="2020-09-12T04:02:47.674" v="113" actId="122"/>
          <ac:spMkLst>
            <pc:docMk/>
            <pc:sldMk cId="2206831959" sldId="273"/>
            <ac:spMk id="2" creationId="{2A2ACB21-523F-478E-9A15-799E59C13A7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5A51B-8876-4FCD-8B63-8E6E4975869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0F8ABE-4D9F-4A9E-BD7F-32E7207E282A}">
      <dgm:prSet/>
      <dgm:spPr/>
      <dgm:t>
        <a:bodyPr/>
        <a:lstStyle/>
        <a:p>
          <a:r>
            <a:rPr lang="en-US" dirty="0"/>
            <a:t>**Set reminders for weigh-ins</a:t>
          </a:r>
        </a:p>
      </dgm:t>
    </dgm:pt>
    <dgm:pt modelId="{68FB3BC7-DC67-4AB3-998E-5A7173972EDC}" type="parTrans" cxnId="{F73CE6B1-9F1F-43F5-B31C-C2C88DCA144E}">
      <dgm:prSet/>
      <dgm:spPr/>
      <dgm:t>
        <a:bodyPr/>
        <a:lstStyle/>
        <a:p>
          <a:endParaRPr lang="en-US"/>
        </a:p>
      </dgm:t>
    </dgm:pt>
    <dgm:pt modelId="{C94F2EC2-B432-436F-AE4C-96330395D14D}" type="sibTrans" cxnId="{F73CE6B1-9F1F-43F5-B31C-C2C88DCA144E}">
      <dgm:prSet/>
      <dgm:spPr/>
      <dgm:t>
        <a:bodyPr/>
        <a:lstStyle/>
        <a:p>
          <a:endParaRPr lang="en-US"/>
        </a:p>
      </dgm:t>
    </dgm:pt>
    <dgm:pt modelId="{E6D5C0DC-8AE6-456A-86E0-048A2058D73A}">
      <dgm:prSet/>
      <dgm:spPr/>
      <dgm:t>
        <a:bodyPr/>
        <a:lstStyle/>
        <a:p>
          <a:r>
            <a:rPr lang="en-US" dirty="0"/>
            <a:t>**Two weeks left</a:t>
          </a:r>
        </a:p>
      </dgm:t>
    </dgm:pt>
    <dgm:pt modelId="{511A4842-FD7A-4DA7-AC5D-2D8836FFDC16}" type="parTrans" cxnId="{6110E766-C779-4FBC-8CA7-779FF1CD7E2C}">
      <dgm:prSet/>
      <dgm:spPr/>
      <dgm:t>
        <a:bodyPr/>
        <a:lstStyle/>
        <a:p>
          <a:endParaRPr lang="en-US"/>
        </a:p>
      </dgm:t>
    </dgm:pt>
    <dgm:pt modelId="{A4BE3352-014C-48E1-B41C-55422A22DC6A}" type="sibTrans" cxnId="{6110E766-C779-4FBC-8CA7-779FF1CD7E2C}">
      <dgm:prSet/>
      <dgm:spPr/>
      <dgm:t>
        <a:bodyPr/>
        <a:lstStyle/>
        <a:p>
          <a:endParaRPr lang="en-US"/>
        </a:p>
      </dgm:t>
    </dgm:pt>
    <dgm:pt modelId="{B4A5D94C-D417-4133-B79D-29724589B7A6}" type="pres">
      <dgm:prSet presAssocID="{4B65A51B-8876-4FCD-8B63-8E6E497586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9E28A4-946C-4494-9FAF-9E8AEC37BEA5}" type="pres">
      <dgm:prSet presAssocID="{380F8ABE-4D9F-4A9E-BD7F-32E7207E282A}" presName="hierRoot1" presStyleCnt="0"/>
      <dgm:spPr/>
    </dgm:pt>
    <dgm:pt modelId="{04806136-9384-43A4-9838-6FC3AD3CA2C9}" type="pres">
      <dgm:prSet presAssocID="{380F8ABE-4D9F-4A9E-BD7F-32E7207E282A}" presName="composite" presStyleCnt="0"/>
      <dgm:spPr/>
    </dgm:pt>
    <dgm:pt modelId="{609B75B0-151B-4F3E-89B1-509A4C952A27}" type="pres">
      <dgm:prSet presAssocID="{380F8ABE-4D9F-4A9E-BD7F-32E7207E282A}" presName="background" presStyleLbl="node0" presStyleIdx="0" presStyleCnt="2"/>
      <dgm:spPr/>
    </dgm:pt>
    <dgm:pt modelId="{9B5B4EA0-1A96-4D9D-8674-44287B5BEC5A}" type="pres">
      <dgm:prSet presAssocID="{380F8ABE-4D9F-4A9E-BD7F-32E7207E282A}" presName="text" presStyleLbl="fgAcc0" presStyleIdx="0" presStyleCnt="2">
        <dgm:presLayoutVars>
          <dgm:chPref val="3"/>
        </dgm:presLayoutVars>
      </dgm:prSet>
      <dgm:spPr/>
    </dgm:pt>
    <dgm:pt modelId="{EFF74FE5-8564-471A-AB0B-A8FE265D0D43}" type="pres">
      <dgm:prSet presAssocID="{380F8ABE-4D9F-4A9E-BD7F-32E7207E282A}" presName="hierChild2" presStyleCnt="0"/>
      <dgm:spPr/>
    </dgm:pt>
    <dgm:pt modelId="{84676442-9368-4417-8701-66C624309F85}" type="pres">
      <dgm:prSet presAssocID="{E6D5C0DC-8AE6-456A-86E0-048A2058D73A}" presName="hierRoot1" presStyleCnt="0"/>
      <dgm:spPr/>
    </dgm:pt>
    <dgm:pt modelId="{F2FE7AA4-DC4D-49B1-96BD-DA8EEE9ADAE8}" type="pres">
      <dgm:prSet presAssocID="{E6D5C0DC-8AE6-456A-86E0-048A2058D73A}" presName="composite" presStyleCnt="0"/>
      <dgm:spPr/>
    </dgm:pt>
    <dgm:pt modelId="{5C01D5EB-82DA-4B0F-BF9D-57A0308106C8}" type="pres">
      <dgm:prSet presAssocID="{E6D5C0DC-8AE6-456A-86E0-048A2058D73A}" presName="background" presStyleLbl="node0" presStyleIdx="1" presStyleCnt="2"/>
      <dgm:spPr/>
    </dgm:pt>
    <dgm:pt modelId="{71439078-FA79-4EFF-868E-50F6369BDAFF}" type="pres">
      <dgm:prSet presAssocID="{E6D5C0DC-8AE6-456A-86E0-048A2058D73A}" presName="text" presStyleLbl="fgAcc0" presStyleIdx="1" presStyleCnt="2">
        <dgm:presLayoutVars>
          <dgm:chPref val="3"/>
        </dgm:presLayoutVars>
      </dgm:prSet>
      <dgm:spPr/>
    </dgm:pt>
    <dgm:pt modelId="{D8503118-AD70-47DF-90D6-04291C4F0DA9}" type="pres">
      <dgm:prSet presAssocID="{E6D5C0DC-8AE6-456A-86E0-048A2058D73A}" presName="hierChild2" presStyleCnt="0"/>
      <dgm:spPr/>
    </dgm:pt>
  </dgm:ptLst>
  <dgm:cxnLst>
    <dgm:cxn modelId="{F89CE521-9371-4E05-8CAA-8CEC8B611586}" type="presOf" srcId="{4B65A51B-8876-4FCD-8B63-8E6E49758693}" destId="{B4A5D94C-D417-4133-B79D-29724589B7A6}" srcOrd="0" destOrd="0" presId="urn:microsoft.com/office/officeart/2005/8/layout/hierarchy1"/>
    <dgm:cxn modelId="{213B483D-D95B-4689-9D26-9071375CF24A}" type="presOf" srcId="{380F8ABE-4D9F-4A9E-BD7F-32E7207E282A}" destId="{9B5B4EA0-1A96-4D9D-8674-44287B5BEC5A}" srcOrd="0" destOrd="0" presId="urn:microsoft.com/office/officeart/2005/8/layout/hierarchy1"/>
    <dgm:cxn modelId="{6110E766-C779-4FBC-8CA7-779FF1CD7E2C}" srcId="{4B65A51B-8876-4FCD-8B63-8E6E49758693}" destId="{E6D5C0DC-8AE6-456A-86E0-048A2058D73A}" srcOrd="1" destOrd="0" parTransId="{511A4842-FD7A-4DA7-AC5D-2D8836FFDC16}" sibTransId="{A4BE3352-014C-48E1-B41C-55422A22DC6A}"/>
    <dgm:cxn modelId="{107D218E-CE05-49CB-8369-ECA0B8D86F96}" type="presOf" srcId="{E6D5C0DC-8AE6-456A-86E0-048A2058D73A}" destId="{71439078-FA79-4EFF-868E-50F6369BDAFF}" srcOrd="0" destOrd="0" presId="urn:microsoft.com/office/officeart/2005/8/layout/hierarchy1"/>
    <dgm:cxn modelId="{F73CE6B1-9F1F-43F5-B31C-C2C88DCA144E}" srcId="{4B65A51B-8876-4FCD-8B63-8E6E49758693}" destId="{380F8ABE-4D9F-4A9E-BD7F-32E7207E282A}" srcOrd="0" destOrd="0" parTransId="{68FB3BC7-DC67-4AB3-998E-5A7173972EDC}" sibTransId="{C94F2EC2-B432-436F-AE4C-96330395D14D}"/>
    <dgm:cxn modelId="{8FDAD393-CFCB-467F-8641-9A947D82D59C}" type="presParOf" srcId="{B4A5D94C-D417-4133-B79D-29724589B7A6}" destId="{779E28A4-946C-4494-9FAF-9E8AEC37BEA5}" srcOrd="0" destOrd="0" presId="urn:microsoft.com/office/officeart/2005/8/layout/hierarchy1"/>
    <dgm:cxn modelId="{7D82C176-A6BE-4C40-99CB-B5BEB8BDACA5}" type="presParOf" srcId="{779E28A4-946C-4494-9FAF-9E8AEC37BEA5}" destId="{04806136-9384-43A4-9838-6FC3AD3CA2C9}" srcOrd="0" destOrd="0" presId="urn:microsoft.com/office/officeart/2005/8/layout/hierarchy1"/>
    <dgm:cxn modelId="{8928EA5D-4615-4D63-BC01-F6F7618946FF}" type="presParOf" srcId="{04806136-9384-43A4-9838-6FC3AD3CA2C9}" destId="{609B75B0-151B-4F3E-89B1-509A4C952A27}" srcOrd="0" destOrd="0" presId="urn:microsoft.com/office/officeart/2005/8/layout/hierarchy1"/>
    <dgm:cxn modelId="{9AFF3429-FC68-475D-AEA1-42BA9D770733}" type="presParOf" srcId="{04806136-9384-43A4-9838-6FC3AD3CA2C9}" destId="{9B5B4EA0-1A96-4D9D-8674-44287B5BEC5A}" srcOrd="1" destOrd="0" presId="urn:microsoft.com/office/officeart/2005/8/layout/hierarchy1"/>
    <dgm:cxn modelId="{B26614DE-E71C-490A-B056-BE3178C0E2A0}" type="presParOf" srcId="{779E28A4-946C-4494-9FAF-9E8AEC37BEA5}" destId="{EFF74FE5-8564-471A-AB0B-A8FE265D0D43}" srcOrd="1" destOrd="0" presId="urn:microsoft.com/office/officeart/2005/8/layout/hierarchy1"/>
    <dgm:cxn modelId="{9E1648C1-C885-4311-AC26-0CFD05DB87FF}" type="presParOf" srcId="{B4A5D94C-D417-4133-B79D-29724589B7A6}" destId="{84676442-9368-4417-8701-66C624309F85}" srcOrd="1" destOrd="0" presId="urn:microsoft.com/office/officeart/2005/8/layout/hierarchy1"/>
    <dgm:cxn modelId="{FEE237FE-C8B6-465D-A666-EF838147E36D}" type="presParOf" srcId="{84676442-9368-4417-8701-66C624309F85}" destId="{F2FE7AA4-DC4D-49B1-96BD-DA8EEE9ADAE8}" srcOrd="0" destOrd="0" presId="urn:microsoft.com/office/officeart/2005/8/layout/hierarchy1"/>
    <dgm:cxn modelId="{DECCE318-BA37-42CF-914E-34B706DF83EF}" type="presParOf" srcId="{F2FE7AA4-DC4D-49B1-96BD-DA8EEE9ADAE8}" destId="{5C01D5EB-82DA-4B0F-BF9D-57A0308106C8}" srcOrd="0" destOrd="0" presId="urn:microsoft.com/office/officeart/2005/8/layout/hierarchy1"/>
    <dgm:cxn modelId="{E4ABC5E7-9207-4399-A28A-B32FA7342118}" type="presParOf" srcId="{F2FE7AA4-DC4D-49B1-96BD-DA8EEE9ADAE8}" destId="{71439078-FA79-4EFF-868E-50F6369BDAFF}" srcOrd="1" destOrd="0" presId="urn:microsoft.com/office/officeart/2005/8/layout/hierarchy1"/>
    <dgm:cxn modelId="{3EABAC10-C2F3-4500-9824-7FBBF2D71382}" type="presParOf" srcId="{84676442-9368-4417-8701-66C624309F85}" destId="{D8503118-AD70-47DF-90D6-04291C4F0D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B75B0-151B-4F3E-89B1-509A4C952A27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B4EA0-1A96-4D9D-8674-44287B5BEC5A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**Set reminders for weigh-ins</a:t>
          </a:r>
        </a:p>
      </dsp:txBody>
      <dsp:txXfrm>
        <a:off x="560236" y="832323"/>
        <a:ext cx="4149382" cy="2576345"/>
      </dsp:txXfrm>
    </dsp:sp>
    <dsp:sp modelId="{5C01D5EB-82DA-4B0F-BF9D-57A0308106C8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39078-FA79-4EFF-868E-50F6369BDAFF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**Two weeks left</a:t>
          </a:r>
        </a:p>
      </dsp:txBody>
      <dsp:txXfrm>
        <a:off x="5827635" y="832323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3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2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3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5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8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5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8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1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6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89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10D271-455B-44B4-996A-3CA69F76C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51" r="-1" b="2605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5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5BB0C-2261-41B5-8D16-AF4C80160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7939" y="640080"/>
            <a:ext cx="3659246" cy="285032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Week 4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Celebration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89F87-CD8C-413E-85BA-670ABD920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939" y="3812135"/>
            <a:ext cx="3659246" cy="159665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August 25, 2020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670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638A98B-4B4B-4607-B11F-7DCA0D7C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E3B9B0E-204E-4BFD-B58A-E71D9CDC3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43665" y="0"/>
            <a:ext cx="465455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DC2C2-973F-4735-AC7F-B7BD4CE2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8861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-1.8lbs </a:t>
            </a:r>
            <a:br>
              <a:rPr lang="en-US" sz="4400">
                <a:solidFill>
                  <a:srgbClr val="FFFFFF"/>
                </a:solidFill>
              </a:rPr>
            </a:br>
            <a:r>
              <a:rPr lang="en-US" sz="4400">
                <a:solidFill>
                  <a:srgbClr val="FFFFFF"/>
                </a:solidFill>
              </a:rPr>
              <a:t>Shelly E.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3F94007-F0C4-467F-8ED4-3E4844BFD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87092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79F5C76-E6F6-477B-B024-D09C0BD397AC}"/>
              </a:ext>
            </a:extLst>
          </p:cNvPr>
          <p:cNvSpPr/>
          <p:nvPr/>
        </p:nvSpPr>
        <p:spPr>
          <a:xfrm>
            <a:off x="2825979" y="2083152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58804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B0036-6887-4737-859F-C5AEDAE82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-2.4lbs Borg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0A5E7FB-1FB5-4C57-9C8C-70E550767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C32171-3801-4735-AD0E-5EA47C2FED90}"/>
              </a:ext>
            </a:extLst>
          </p:cNvPr>
          <p:cNvSpPr/>
          <p:nvPr/>
        </p:nvSpPr>
        <p:spPr>
          <a:xfrm>
            <a:off x="1935901" y="1571879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56433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4A37DD3-1B84-4776-94E1-C0AAA5C0F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D3026-83DE-4406-A7E8-4DFCE2A1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-2.6 lbs Tom &amp; Sarah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83F129D-4B42-4B42-9034-DCACAF79114B}"/>
              </a:ext>
            </a:extLst>
          </p:cNvPr>
          <p:cNvSpPr/>
          <p:nvPr/>
        </p:nvSpPr>
        <p:spPr>
          <a:xfrm>
            <a:off x="2041919" y="141382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AA0350-2D89-4A6B-AEE6-C28A33A62447}"/>
              </a:ext>
            </a:extLst>
          </p:cNvPr>
          <p:cNvSpPr/>
          <p:nvPr/>
        </p:nvSpPr>
        <p:spPr>
          <a:xfrm>
            <a:off x="7965938" y="1172984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895458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CABE77-41C8-44FF-AA9B-99AD51E1B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-3.0 lbs Amanda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AE6685-3A79-45F0-8DCA-FF700539CBA7}"/>
              </a:ext>
            </a:extLst>
          </p:cNvPr>
          <p:cNvSpPr/>
          <p:nvPr/>
        </p:nvSpPr>
        <p:spPr>
          <a:xfrm>
            <a:off x="9277606" y="196017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236408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72688-84D4-4A07-92EC-3ADA3662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-3.8lbs </a:t>
            </a:r>
            <a:b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Madasynn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0A5E7FB-1FB5-4C57-9C8C-70E550767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CF205C-BDBD-462D-82D5-EC74D52A0936}"/>
              </a:ext>
            </a:extLst>
          </p:cNvPr>
          <p:cNvSpPr/>
          <p:nvPr/>
        </p:nvSpPr>
        <p:spPr>
          <a:xfrm>
            <a:off x="2081675" y="1907739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833003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638A98B-4B4B-4607-B11F-7DCA0D7C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E3B9B0E-204E-4BFD-B58A-E71D9CDC3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43665" y="0"/>
            <a:ext cx="465455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32112-54E8-4DE0-901D-C1ABC6CBC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8861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Week 4 Winner</a:t>
            </a:r>
            <a:br>
              <a:rPr lang="en-US" sz="4400">
                <a:solidFill>
                  <a:srgbClr val="FFFFFF"/>
                </a:solidFill>
              </a:rPr>
            </a:br>
            <a:r>
              <a:rPr lang="en-US" sz="4400">
                <a:solidFill>
                  <a:srgbClr val="FFFFFF"/>
                </a:solidFill>
              </a:rPr>
              <a:t>-4.4 lbs</a:t>
            </a:r>
            <a:br>
              <a:rPr lang="en-US" sz="4400">
                <a:solidFill>
                  <a:srgbClr val="FFFFFF"/>
                </a:solidFill>
              </a:rPr>
            </a:br>
            <a:r>
              <a:rPr lang="en-US" sz="4400">
                <a:solidFill>
                  <a:srgbClr val="FFFFFF"/>
                </a:solidFill>
              </a:rPr>
              <a:t>Bobby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3F94007-F0C4-467F-8ED4-3E4844BFD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87092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3B756FA-9EE3-4DCF-A8A1-DFCEDC8C529B}"/>
              </a:ext>
            </a:extLst>
          </p:cNvPr>
          <p:cNvSpPr/>
          <p:nvPr/>
        </p:nvSpPr>
        <p:spPr>
          <a:xfrm>
            <a:off x="2860654" y="1907739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96554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5CFDD-5D53-4F47-90EB-D1C1AE6B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Heart Health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D9E0D19-A7CD-4C5D-89AD-B1CF1AE61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567" y="771100"/>
            <a:ext cx="4354201" cy="275002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4CBAAB-7956-4763-9F69-A3FDBF1AC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452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846A-A076-4B5A-97C1-64FC810E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Herbalife 24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727CFF3E-055B-4E74-A4F8-A910CDF30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3" y="2076707"/>
            <a:ext cx="3019425" cy="1657350"/>
          </a:xfrm>
        </p:spPr>
      </p:pic>
      <p:pic>
        <p:nvPicPr>
          <p:cNvPr id="7" name="Picture 6" descr="A close up of a bottle&#10;&#10;Description automatically generated">
            <a:extLst>
              <a:ext uri="{FF2B5EF4-FFF2-40B4-BE49-F238E27FC236}">
                <a16:creationId xmlns:a16="http://schemas.microsoft.com/office/drawing/2014/main" id="{87E8E976-3D9F-4F0E-A9B4-0EFAA8687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15" y="3804396"/>
            <a:ext cx="2107517" cy="2107517"/>
          </a:xfrm>
          <a:prstGeom prst="rect">
            <a:avLst/>
          </a:prstGeom>
        </p:spPr>
      </p:pic>
      <p:pic>
        <p:nvPicPr>
          <p:cNvPr id="9" name="Picture 8" descr="A close up of a bottle&#10;&#10;Description automatically generated">
            <a:extLst>
              <a:ext uri="{FF2B5EF4-FFF2-40B4-BE49-F238E27FC236}">
                <a16:creationId xmlns:a16="http://schemas.microsoft.com/office/drawing/2014/main" id="{5A1C3892-0ED4-429A-BFFB-D2C66B0B6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75" y="2152907"/>
            <a:ext cx="1724025" cy="1504950"/>
          </a:xfrm>
          <a:prstGeom prst="rect">
            <a:avLst/>
          </a:prstGeom>
        </p:spPr>
      </p:pic>
      <p:pic>
        <p:nvPicPr>
          <p:cNvPr id="11" name="Picture 10" descr="A can of soda&#10;&#10;Description automatically generated">
            <a:extLst>
              <a:ext uri="{FF2B5EF4-FFF2-40B4-BE49-F238E27FC236}">
                <a16:creationId xmlns:a16="http://schemas.microsoft.com/office/drawing/2014/main" id="{3ED542E5-E35D-4DBF-8AF5-08EAE29BD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185" y="3804396"/>
            <a:ext cx="2559661" cy="2559661"/>
          </a:xfrm>
          <a:prstGeom prst="rect">
            <a:avLst/>
          </a:prstGeom>
        </p:spPr>
      </p:pic>
      <p:pic>
        <p:nvPicPr>
          <p:cNvPr id="13" name="Picture 12" descr="A close up of a bottle&#10;&#10;Description automatically generated">
            <a:extLst>
              <a:ext uri="{FF2B5EF4-FFF2-40B4-BE49-F238E27FC236}">
                <a16:creationId xmlns:a16="http://schemas.microsoft.com/office/drawing/2014/main" id="{4AC88B9F-6FAB-4A5C-91C5-0EC0AD2A8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50" y="2152907"/>
            <a:ext cx="2857500" cy="2857500"/>
          </a:xfrm>
          <a:prstGeom prst="rect">
            <a:avLst/>
          </a:prstGeom>
        </p:spPr>
      </p:pic>
      <p:pic>
        <p:nvPicPr>
          <p:cNvPr id="15" name="Picture 14" descr="A picture containing indoor, sitting, table, food&#10;&#10;Description automatically generated">
            <a:extLst>
              <a:ext uri="{FF2B5EF4-FFF2-40B4-BE49-F238E27FC236}">
                <a16:creationId xmlns:a16="http://schemas.microsoft.com/office/drawing/2014/main" id="{8C608356-6A5C-4B7F-8B49-31BE879D26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150" y="4248407"/>
            <a:ext cx="15430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64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CB21-523F-478E-9A15-799E59C1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Week 3 Challenge Winners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94387-8282-470D-AF90-FE6D9B17A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3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BD6AD-D779-4E3C-A286-1A2BC646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Week 4 Challenge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08EF1A0-9986-4E84-B4A5-E3854F9CB0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r="8145"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5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0D271-455B-44B4-996A-3CA69F76C1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2687" b="234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986F88-1433-4AF7-AF71-41A89DC93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46064">
                <a:srgbClr val="000000">
                  <a:alpha val="30000"/>
                </a:srgbClr>
              </a:gs>
              <a:gs pos="68000">
                <a:srgbClr val="000000">
                  <a:alpha val="20000"/>
                </a:srgbClr>
              </a:gs>
              <a:gs pos="0">
                <a:schemeClr val="tx1">
                  <a:alpha val="0"/>
                </a:schemeClr>
              </a:gs>
              <a:gs pos="26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5BB0C-2261-41B5-8D16-AF4C80160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2191" y="764634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NEXT CHALLENGE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44FFD5D-B985-4624-BBCD-50AD2E168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61000">
                <a:srgbClr val="000000">
                  <a:alpha val="10000"/>
                </a:srgbClr>
              </a:gs>
              <a:gs pos="7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6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a flower&#10;&#10;Description automatically generated">
            <a:extLst>
              <a:ext uri="{FF2B5EF4-FFF2-40B4-BE49-F238E27FC236}">
                <a16:creationId xmlns:a16="http://schemas.microsoft.com/office/drawing/2014/main" id="{6990B8F8-9A52-4744-8E6A-FCEA0860B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0" b="2417"/>
          <a:stretch/>
        </p:blipFill>
        <p:spPr>
          <a:xfrm>
            <a:off x="-3174" y="0"/>
            <a:ext cx="12191999" cy="6857990"/>
          </a:xfrm>
          <a:prstGeom prst="rect">
            <a:avLst/>
          </a:prstGeom>
        </p:spPr>
      </p:pic>
      <p:sp>
        <p:nvSpPr>
          <p:cNvPr id="20" name="Rectangle 1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18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3C5084-520F-4772-AA42-F55E137BC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Weekly Weight Loss	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D00F10-A4D9-4AFB-A26F-CAAC6259E5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35492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200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85134-462D-4572-A930-BBFC8B64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0.4 lbs – Katrina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4636C34-C969-458C-B910-AE39A93B0996}"/>
              </a:ext>
            </a:extLst>
          </p:cNvPr>
          <p:cNvSpPr/>
          <p:nvPr/>
        </p:nvSpPr>
        <p:spPr>
          <a:xfrm>
            <a:off x="9277606" y="196017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094045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485F4-DBF8-4287-8408-192F11EE4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>
                <a:solidFill>
                  <a:srgbClr val="FFFFFF"/>
                </a:solidFill>
              </a:rPr>
              <a:t>0.5 lbs – Vanessa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1F01A3C-CBAC-4206-A0BC-87E8E9B48C1B}"/>
              </a:ext>
            </a:extLst>
          </p:cNvPr>
          <p:cNvSpPr/>
          <p:nvPr/>
        </p:nvSpPr>
        <p:spPr>
          <a:xfrm>
            <a:off x="9277606" y="196017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610784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E5668-F4C3-4137-AA33-375C99D33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1.0 lbs – Bobbie Lea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0A5E7FB-1FB5-4C57-9C8C-70E550767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3F0FF-3D82-456D-A9ED-B6CD52E16C56}"/>
              </a:ext>
            </a:extLst>
          </p:cNvPr>
          <p:cNvSpPr/>
          <p:nvPr/>
        </p:nvSpPr>
        <p:spPr>
          <a:xfrm>
            <a:off x="2055171" y="1739789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668714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924C4-3370-4BEF-A296-018FF395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-1.2 </a:t>
            </a:r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lbs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Deanna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B0A5E7FB-1FB5-4C57-9C8C-70E550767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F75B35-227F-4A17-920F-F52C6E368CE1}"/>
              </a:ext>
            </a:extLst>
          </p:cNvPr>
          <p:cNvSpPr/>
          <p:nvPr/>
        </p:nvSpPr>
        <p:spPr>
          <a:xfrm>
            <a:off x="1551588" y="1739789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13853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4F4EA0-AA37-4732-AC0B-B33DBA89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-1.6lbs  Teresa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F7AA198-C19C-4B7A-84FD-4B64DCF8B5C0}"/>
              </a:ext>
            </a:extLst>
          </p:cNvPr>
          <p:cNvSpPr/>
          <p:nvPr/>
        </p:nvSpPr>
        <p:spPr>
          <a:xfrm>
            <a:off x="7886128" y="1889418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631226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AnalogousFromLightSeed_2SEEDS">
      <a:dk1>
        <a:srgbClr val="000000"/>
      </a:dk1>
      <a:lt1>
        <a:srgbClr val="FFFFFF"/>
      </a:lt1>
      <a:dk2>
        <a:srgbClr val="412A24"/>
      </a:dk2>
      <a:lt2>
        <a:srgbClr val="E2E2E8"/>
      </a:lt2>
      <a:accent1>
        <a:srgbClr val="A1A570"/>
      </a:accent1>
      <a:accent2>
        <a:srgbClr val="B19F7D"/>
      </a:accent2>
      <a:accent3>
        <a:srgbClr val="94A77F"/>
      </a:accent3>
      <a:accent4>
        <a:srgbClr val="74A9A6"/>
      </a:accent4>
      <a:accent5>
        <a:srgbClr val="7EA4B9"/>
      </a:accent5>
      <a:accent6>
        <a:srgbClr val="7F8DBA"/>
      </a:accent6>
      <a:hlink>
        <a:srgbClr val="7672B3"/>
      </a:hlink>
      <a:folHlink>
        <a:srgbClr val="7F7F7F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Macintosh PowerPoint</Application>
  <PresentationFormat>Widescreen</PresentationFormat>
  <Paragraphs>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 Nova</vt:lpstr>
      <vt:lpstr>Arial Nova Light</vt:lpstr>
      <vt:lpstr>Calibri</vt:lpstr>
      <vt:lpstr>RetrospectVTI</vt:lpstr>
      <vt:lpstr>Week 4 Celebration</vt:lpstr>
      <vt:lpstr>NEXT CHALLENGE</vt:lpstr>
      <vt:lpstr>PowerPoint Presentation</vt:lpstr>
      <vt:lpstr>Weekly Weight Loss </vt:lpstr>
      <vt:lpstr>0.4 lbs – Katrina</vt:lpstr>
      <vt:lpstr>0.5 lbs – Vanessa</vt:lpstr>
      <vt:lpstr>1.0 lbs – Bobbie Lea </vt:lpstr>
      <vt:lpstr>-1.2 lbs   Deanna</vt:lpstr>
      <vt:lpstr>-1.6lbs  Teresa</vt:lpstr>
      <vt:lpstr>-1.8lbs  Shelly E.</vt:lpstr>
      <vt:lpstr>-2.4lbs Borg</vt:lpstr>
      <vt:lpstr>-2.6 lbs Tom &amp; Sarah</vt:lpstr>
      <vt:lpstr>-3.0 lbs Amanda</vt:lpstr>
      <vt:lpstr>-3.8lbs  Madasynn</vt:lpstr>
      <vt:lpstr>Week 4 Winner -4.4 lbs Bobby</vt:lpstr>
      <vt:lpstr>Heart Health</vt:lpstr>
      <vt:lpstr>Herbalife 24</vt:lpstr>
      <vt:lpstr>Week 3 Challenge Winners</vt:lpstr>
      <vt:lpstr>Week 4 Challenge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4 Celebration</dc:title>
  <dc:creator>Laura Curtis</dc:creator>
  <cp:lastModifiedBy>Laura Curtis</cp:lastModifiedBy>
  <cp:revision>1</cp:revision>
  <dcterms:created xsi:type="dcterms:W3CDTF">2020-09-23T13:50:24Z</dcterms:created>
  <dcterms:modified xsi:type="dcterms:W3CDTF">2020-09-23T13:50:58Z</dcterms:modified>
</cp:coreProperties>
</file>