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73" r:id="rId11"/>
    <p:sldId id="276" r:id="rId12"/>
    <p:sldId id="277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707A2E5-513B-4EFE-BEE5-0536780E15C2}" v="1" dt="2020-09-12T03:29:18.2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709A38-45F6-41E0-8A5B-1C8B69922571}" type="doc">
      <dgm:prSet loTypeId="urn:microsoft.com/office/officeart/2005/8/layout/hierarchy3" loCatId="hierarchy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30E234F-803E-4F37-8E55-92FD2BAA26E9}">
      <dgm:prSet custT="1"/>
      <dgm:spPr/>
      <dgm:t>
        <a:bodyPr/>
        <a:lstStyle/>
        <a:p>
          <a:r>
            <a:rPr lang="en-US" sz="1100"/>
            <a:t>Simply Probiotic </a:t>
          </a:r>
        </a:p>
      </dgm:t>
    </dgm:pt>
    <dgm:pt modelId="{FE653545-5325-4798-8F96-423B01C659C8}" type="parTrans" cxnId="{6C948C57-1999-4C4D-85D6-DAD1FDECC159}">
      <dgm:prSet/>
      <dgm:spPr/>
      <dgm:t>
        <a:bodyPr/>
        <a:lstStyle/>
        <a:p>
          <a:endParaRPr lang="en-US" sz="3600"/>
        </a:p>
      </dgm:t>
    </dgm:pt>
    <dgm:pt modelId="{87E92235-B969-44AA-863B-6C59F36B3B40}" type="sibTrans" cxnId="{6C948C57-1999-4C4D-85D6-DAD1FDECC159}">
      <dgm:prSet/>
      <dgm:spPr/>
      <dgm:t>
        <a:bodyPr/>
        <a:lstStyle/>
        <a:p>
          <a:endParaRPr lang="en-US" sz="3600"/>
        </a:p>
      </dgm:t>
    </dgm:pt>
    <dgm:pt modelId="{4E160D05-AF3E-4F1E-8A63-13F9FDA30BCC}">
      <dgm:prSet custT="1"/>
      <dgm:spPr/>
      <dgm:t>
        <a:bodyPr/>
        <a:lstStyle/>
        <a:p>
          <a:r>
            <a:rPr lang="en-US" sz="1100"/>
            <a:t>21 Day Balancing Program</a:t>
          </a:r>
        </a:p>
      </dgm:t>
    </dgm:pt>
    <dgm:pt modelId="{B4E1A028-6D76-45DE-A476-BC5B8CBC6861}" type="parTrans" cxnId="{48AF3A62-B66D-4698-BA21-2582D10F5EBA}">
      <dgm:prSet/>
      <dgm:spPr/>
      <dgm:t>
        <a:bodyPr/>
        <a:lstStyle/>
        <a:p>
          <a:endParaRPr lang="en-US" sz="3600"/>
        </a:p>
      </dgm:t>
    </dgm:pt>
    <dgm:pt modelId="{2F19BFCF-C53B-4EAA-86BC-07D632F8C352}" type="sibTrans" cxnId="{48AF3A62-B66D-4698-BA21-2582D10F5EBA}">
      <dgm:prSet/>
      <dgm:spPr/>
      <dgm:t>
        <a:bodyPr/>
        <a:lstStyle/>
        <a:p>
          <a:endParaRPr lang="en-US" sz="3600"/>
        </a:p>
      </dgm:t>
    </dgm:pt>
    <dgm:pt modelId="{6325C3A3-B322-401E-B5EC-0C8C31997E0B}">
      <dgm:prSet custT="1"/>
      <dgm:spPr/>
      <dgm:t>
        <a:bodyPr/>
        <a:lstStyle/>
        <a:p>
          <a:r>
            <a:rPr lang="en-US" sz="1100"/>
            <a:t>Active Fiber Complex</a:t>
          </a:r>
        </a:p>
      </dgm:t>
    </dgm:pt>
    <dgm:pt modelId="{71C55D06-3F68-4177-B6C9-7DEB38D48B56}" type="parTrans" cxnId="{DB749381-DCA2-4F30-84DD-2892F6993BD1}">
      <dgm:prSet/>
      <dgm:spPr/>
      <dgm:t>
        <a:bodyPr/>
        <a:lstStyle/>
        <a:p>
          <a:endParaRPr lang="en-US" sz="3600"/>
        </a:p>
      </dgm:t>
    </dgm:pt>
    <dgm:pt modelId="{D82234D5-761F-4D06-A53C-AE9F46120530}" type="sibTrans" cxnId="{DB749381-DCA2-4F30-84DD-2892F6993BD1}">
      <dgm:prSet/>
      <dgm:spPr/>
      <dgm:t>
        <a:bodyPr/>
        <a:lstStyle/>
        <a:p>
          <a:endParaRPr lang="en-US" sz="3600"/>
        </a:p>
      </dgm:t>
    </dgm:pt>
    <dgm:pt modelId="{7A72AB9C-D622-4C8C-AEBE-442BB9E1DEB2}">
      <dgm:prSet custT="1"/>
      <dgm:spPr/>
      <dgm:t>
        <a:bodyPr/>
        <a:lstStyle/>
        <a:p>
          <a:r>
            <a:rPr lang="en-US" sz="1100" dirty="0"/>
            <a:t>Herbal Aloe Concentrate (Drink as much as you can afford) </a:t>
          </a:r>
        </a:p>
      </dgm:t>
    </dgm:pt>
    <dgm:pt modelId="{1EFBC5BA-0585-479A-B015-1589AC9CE877}" type="parTrans" cxnId="{E0448DA2-B1F2-44F0-AB6A-D463743CEE40}">
      <dgm:prSet/>
      <dgm:spPr/>
      <dgm:t>
        <a:bodyPr/>
        <a:lstStyle/>
        <a:p>
          <a:endParaRPr lang="en-US" sz="3600"/>
        </a:p>
      </dgm:t>
    </dgm:pt>
    <dgm:pt modelId="{770422AF-8182-413A-9A19-8DC7E42E1B58}" type="sibTrans" cxnId="{E0448DA2-B1F2-44F0-AB6A-D463743CEE40}">
      <dgm:prSet/>
      <dgm:spPr/>
      <dgm:t>
        <a:bodyPr/>
        <a:lstStyle/>
        <a:p>
          <a:endParaRPr lang="en-US" sz="3600"/>
        </a:p>
      </dgm:t>
    </dgm:pt>
    <dgm:pt modelId="{921A6EEE-8D74-450F-8F7A-7204F0375F59}">
      <dgm:prSet custT="1"/>
      <dgm:spPr/>
      <dgm:t>
        <a:bodyPr/>
        <a:lstStyle/>
        <a:p>
          <a:r>
            <a:rPr lang="en-US" sz="1400" dirty="0"/>
            <a:t>Cranberry, Mandarin and Mango</a:t>
          </a:r>
        </a:p>
      </dgm:t>
    </dgm:pt>
    <dgm:pt modelId="{2C393C83-E0A6-40DD-9006-E7F52C790B40}" type="parTrans" cxnId="{5755430E-50D3-411A-92B4-EA0EB60F8827}">
      <dgm:prSet/>
      <dgm:spPr/>
      <dgm:t>
        <a:bodyPr/>
        <a:lstStyle/>
        <a:p>
          <a:endParaRPr lang="en-US" sz="3600"/>
        </a:p>
      </dgm:t>
    </dgm:pt>
    <dgm:pt modelId="{5FEE00A7-5F37-4E4F-8251-4262D1CA9D99}" type="sibTrans" cxnId="{5755430E-50D3-411A-92B4-EA0EB60F8827}">
      <dgm:prSet/>
      <dgm:spPr/>
      <dgm:t>
        <a:bodyPr/>
        <a:lstStyle/>
        <a:p>
          <a:endParaRPr lang="en-US" sz="3600"/>
        </a:p>
      </dgm:t>
    </dgm:pt>
    <dgm:pt modelId="{8DB594B9-BD0F-492A-BE36-D37A8C31217F}" type="pres">
      <dgm:prSet presAssocID="{35709A38-45F6-41E0-8A5B-1C8B6992257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E31F68D-3129-4867-8BE0-34711D49F61E}" type="pres">
      <dgm:prSet presAssocID="{130E234F-803E-4F37-8E55-92FD2BAA26E9}" presName="root" presStyleCnt="0"/>
      <dgm:spPr/>
    </dgm:pt>
    <dgm:pt modelId="{D7C1B662-55D9-40C5-BFD9-28B937012CA5}" type="pres">
      <dgm:prSet presAssocID="{130E234F-803E-4F37-8E55-92FD2BAA26E9}" presName="rootComposite" presStyleCnt="0"/>
      <dgm:spPr/>
    </dgm:pt>
    <dgm:pt modelId="{8E81589C-2744-4769-9108-9DCB4D7FE689}" type="pres">
      <dgm:prSet presAssocID="{130E234F-803E-4F37-8E55-92FD2BAA26E9}" presName="rootText" presStyleLbl="node1" presStyleIdx="0" presStyleCnt="4"/>
      <dgm:spPr/>
    </dgm:pt>
    <dgm:pt modelId="{4805082C-2FA9-4631-907D-FC5B1A5BCDEA}" type="pres">
      <dgm:prSet presAssocID="{130E234F-803E-4F37-8E55-92FD2BAA26E9}" presName="rootConnector" presStyleLbl="node1" presStyleIdx="0" presStyleCnt="4"/>
      <dgm:spPr/>
    </dgm:pt>
    <dgm:pt modelId="{0BB4ADD5-5B48-473C-BF04-D4DC6B2A3375}" type="pres">
      <dgm:prSet presAssocID="{130E234F-803E-4F37-8E55-92FD2BAA26E9}" presName="childShape" presStyleCnt="0"/>
      <dgm:spPr/>
    </dgm:pt>
    <dgm:pt modelId="{CD8E370C-FF8D-4474-A3A7-191E5F60CCE3}" type="pres">
      <dgm:prSet presAssocID="{4E160D05-AF3E-4F1E-8A63-13F9FDA30BCC}" presName="root" presStyleCnt="0"/>
      <dgm:spPr/>
    </dgm:pt>
    <dgm:pt modelId="{6A79D14E-650B-4F3B-8782-949CB1663D47}" type="pres">
      <dgm:prSet presAssocID="{4E160D05-AF3E-4F1E-8A63-13F9FDA30BCC}" presName="rootComposite" presStyleCnt="0"/>
      <dgm:spPr/>
    </dgm:pt>
    <dgm:pt modelId="{C48B4837-E6BD-487B-A23D-D3805973F223}" type="pres">
      <dgm:prSet presAssocID="{4E160D05-AF3E-4F1E-8A63-13F9FDA30BCC}" presName="rootText" presStyleLbl="node1" presStyleIdx="1" presStyleCnt="4"/>
      <dgm:spPr/>
    </dgm:pt>
    <dgm:pt modelId="{72741AD0-13DC-4020-B9AA-CCF12D77020F}" type="pres">
      <dgm:prSet presAssocID="{4E160D05-AF3E-4F1E-8A63-13F9FDA30BCC}" presName="rootConnector" presStyleLbl="node1" presStyleIdx="1" presStyleCnt="4"/>
      <dgm:spPr/>
    </dgm:pt>
    <dgm:pt modelId="{64820FCB-8674-4281-8C07-070AF13ED85B}" type="pres">
      <dgm:prSet presAssocID="{4E160D05-AF3E-4F1E-8A63-13F9FDA30BCC}" presName="childShape" presStyleCnt="0"/>
      <dgm:spPr/>
    </dgm:pt>
    <dgm:pt modelId="{407EDBE1-BE81-4C5A-BD51-E1FB2387AA48}" type="pres">
      <dgm:prSet presAssocID="{6325C3A3-B322-401E-B5EC-0C8C31997E0B}" presName="root" presStyleCnt="0"/>
      <dgm:spPr/>
    </dgm:pt>
    <dgm:pt modelId="{D009F566-450A-4D62-9EC5-2F055867132E}" type="pres">
      <dgm:prSet presAssocID="{6325C3A3-B322-401E-B5EC-0C8C31997E0B}" presName="rootComposite" presStyleCnt="0"/>
      <dgm:spPr/>
    </dgm:pt>
    <dgm:pt modelId="{CF3C21DD-EE28-454D-A179-D3363E43C42A}" type="pres">
      <dgm:prSet presAssocID="{6325C3A3-B322-401E-B5EC-0C8C31997E0B}" presName="rootText" presStyleLbl="node1" presStyleIdx="2" presStyleCnt="4"/>
      <dgm:spPr/>
    </dgm:pt>
    <dgm:pt modelId="{7A55D030-D82B-4615-95CB-C89952D0E643}" type="pres">
      <dgm:prSet presAssocID="{6325C3A3-B322-401E-B5EC-0C8C31997E0B}" presName="rootConnector" presStyleLbl="node1" presStyleIdx="2" presStyleCnt="4"/>
      <dgm:spPr/>
    </dgm:pt>
    <dgm:pt modelId="{09E95087-B9FA-481C-991C-EE717E5584E3}" type="pres">
      <dgm:prSet presAssocID="{6325C3A3-B322-401E-B5EC-0C8C31997E0B}" presName="childShape" presStyleCnt="0"/>
      <dgm:spPr/>
    </dgm:pt>
    <dgm:pt modelId="{8353236F-8649-4A25-8BD7-0392D40B898B}" type="pres">
      <dgm:prSet presAssocID="{7A72AB9C-D622-4C8C-AEBE-442BB9E1DEB2}" presName="root" presStyleCnt="0"/>
      <dgm:spPr/>
    </dgm:pt>
    <dgm:pt modelId="{F400DCB3-A1D3-4DDD-8160-1BC682656AF7}" type="pres">
      <dgm:prSet presAssocID="{7A72AB9C-D622-4C8C-AEBE-442BB9E1DEB2}" presName="rootComposite" presStyleCnt="0"/>
      <dgm:spPr/>
    </dgm:pt>
    <dgm:pt modelId="{6D9A2EBA-94E1-4D5F-BBB9-BF0BF29CA171}" type="pres">
      <dgm:prSet presAssocID="{7A72AB9C-D622-4C8C-AEBE-442BB9E1DEB2}" presName="rootText" presStyleLbl="node1" presStyleIdx="3" presStyleCnt="4" custLinFactNeighborX="-14321" custLinFactNeighborY="12500"/>
      <dgm:spPr/>
    </dgm:pt>
    <dgm:pt modelId="{54805D96-3815-416A-B9C0-1932E6FA6282}" type="pres">
      <dgm:prSet presAssocID="{7A72AB9C-D622-4C8C-AEBE-442BB9E1DEB2}" presName="rootConnector" presStyleLbl="node1" presStyleIdx="3" presStyleCnt="4"/>
      <dgm:spPr/>
    </dgm:pt>
    <dgm:pt modelId="{562A6ABD-8A68-4523-9C8D-34BB300F59AD}" type="pres">
      <dgm:prSet presAssocID="{7A72AB9C-D622-4C8C-AEBE-442BB9E1DEB2}" presName="childShape" presStyleCnt="0"/>
      <dgm:spPr/>
    </dgm:pt>
    <dgm:pt modelId="{DF36F141-9F01-4FF3-B79A-CA05C124B2C4}" type="pres">
      <dgm:prSet presAssocID="{2C393C83-E0A6-40DD-9006-E7F52C790B40}" presName="Name13" presStyleLbl="parChTrans1D2" presStyleIdx="0" presStyleCnt="1"/>
      <dgm:spPr/>
    </dgm:pt>
    <dgm:pt modelId="{4FEA1FD0-2795-4CF7-9FCE-D14A1F8A2D7D}" type="pres">
      <dgm:prSet presAssocID="{921A6EEE-8D74-450F-8F7A-7204F0375F59}" presName="childText" presStyleLbl="bgAcc1" presStyleIdx="0" presStyleCnt="1" custScaleY="155392" custLinFactNeighborX="-18585" custLinFactNeighborY="40254">
        <dgm:presLayoutVars>
          <dgm:bulletEnabled val="1"/>
        </dgm:presLayoutVars>
      </dgm:prSet>
      <dgm:spPr/>
    </dgm:pt>
  </dgm:ptLst>
  <dgm:cxnLst>
    <dgm:cxn modelId="{5755430E-50D3-411A-92B4-EA0EB60F8827}" srcId="{7A72AB9C-D622-4C8C-AEBE-442BB9E1DEB2}" destId="{921A6EEE-8D74-450F-8F7A-7204F0375F59}" srcOrd="0" destOrd="0" parTransId="{2C393C83-E0A6-40DD-9006-E7F52C790B40}" sibTransId="{5FEE00A7-5F37-4E4F-8251-4262D1CA9D99}"/>
    <dgm:cxn modelId="{48AF3A62-B66D-4698-BA21-2582D10F5EBA}" srcId="{35709A38-45F6-41E0-8A5B-1C8B69922571}" destId="{4E160D05-AF3E-4F1E-8A63-13F9FDA30BCC}" srcOrd="1" destOrd="0" parTransId="{B4E1A028-6D76-45DE-A476-BC5B8CBC6861}" sibTransId="{2F19BFCF-C53B-4EAA-86BC-07D632F8C352}"/>
    <dgm:cxn modelId="{51B0EF68-DB99-4E0B-B630-D2055F8D85C8}" type="presOf" srcId="{6325C3A3-B322-401E-B5EC-0C8C31997E0B}" destId="{CF3C21DD-EE28-454D-A179-D3363E43C42A}" srcOrd="0" destOrd="0" presId="urn:microsoft.com/office/officeart/2005/8/layout/hierarchy3"/>
    <dgm:cxn modelId="{C91A944D-FCCD-4582-B9DE-11B07F839CF9}" type="presOf" srcId="{130E234F-803E-4F37-8E55-92FD2BAA26E9}" destId="{8E81589C-2744-4769-9108-9DCB4D7FE689}" srcOrd="0" destOrd="0" presId="urn:microsoft.com/office/officeart/2005/8/layout/hierarchy3"/>
    <dgm:cxn modelId="{D343E154-60C0-4A8D-910C-0DCEF03A938B}" type="presOf" srcId="{7A72AB9C-D622-4C8C-AEBE-442BB9E1DEB2}" destId="{54805D96-3815-416A-B9C0-1932E6FA6282}" srcOrd="1" destOrd="0" presId="urn:microsoft.com/office/officeart/2005/8/layout/hierarchy3"/>
    <dgm:cxn modelId="{6C948C57-1999-4C4D-85D6-DAD1FDECC159}" srcId="{35709A38-45F6-41E0-8A5B-1C8B69922571}" destId="{130E234F-803E-4F37-8E55-92FD2BAA26E9}" srcOrd="0" destOrd="0" parTransId="{FE653545-5325-4798-8F96-423B01C659C8}" sibTransId="{87E92235-B969-44AA-863B-6C59F36B3B40}"/>
    <dgm:cxn modelId="{DB749381-DCA2-4F30-84DD-2892F6993BD1}" srcId="{35709A38-45F6-41E0-8A5B-1C8B69922571}" destId="{6325C3A3-B322-401E-B5EC-0C8C31997E0B}" srcOrd="2" destOrd="0" parTransId="{71C55D06-3F68-4177-B6C9-7DEB38D48B56}" sibTransId="{D82234D5-761F-4D06-A53C-AE9F46120530}"/>
    <dgm:cxn modelId="{34F44788-6DFA-4D22-A5D1-5B3FF4BCE58A}" type="presOf" srcId="{921A6EEE-8D74-450F-8F7A-7204F0375F59}" destId="{4FEA1FD0-2795-4CF7-9FCE-D14A1F8A2D7D}" srcOrd="0" destOrd="0" presId="urn:microsoft.com/office/officeart/2005/8/layout/hierarchy3"/>
    <dgm:cxn modelId="{C47014A1-0EBF-43B0-B9E9-CE69DD3941BF}" type="presOf" srcId="{6325C3A3-B322-401E-B5EC-0C8C31997E0B}" destId="{7A55D030-D82B-4615-95CB-C89952D0E643}" srcOrd="1" destOrd="0" presId="urn:microsoft.com/office/officeart/2005/8/layout/hierarchy3"/>
    <dgm:cxn modelId="{E0448DA2-B1F2-44F0-AB6A-D463743CEE40}" srcId="{35709A38-45F6-41E0-8A5B-1C8B69922571}" destId="{7A72AB9C-D622-4C8C-AEBE-442BB9E1DEB2}" srcOrd="3" destOrd="0" parTransId="{1EFBC5BA-0585-479A-B015-1589AC9CE877}" sibTransId="{770422AF-8182-413A-9A19-8DC7E42E1B58}"/>
    <dgm:cxn modelId="{600BB4B6-5429-4AC6-8331-183AB46DA4A2}" type="presOf" srcId="{7A72AB9C-D622-4C8C-AEBE-442BB9E1DEB2}" destId="{6D9A2EBA-94E1-4D5F-BBB9-BF0BF29CA171}" srcOrd="0" destOrd="0" presId="urn:microsoft.com/office/officeart/2005/8/layout/hierarchy3"/>
    <dgm:cxn modelId="{B12F48D1-1B56-47FC-A597-C864C6D13FA9}" type="presOf" srcId="{4E160D05-AF3E-4F1E-8A63-13F9FDA30BCC}" destId="{C48B4837-E6BD-487B-A23D-D3805973F223}" srcOrd="0" destOrd="0" presId="urn:microsoft.com/office/officeart/2005/8/layout/hierarchy3"/>
    <dgm:cxn modelId="{D35D82D4-A62B-476C-B7EC-7D16E8F60AEC}" type="presOf" srcId="{2C393C83-E0A6-40DD-9006-E7F52C790B40}" destId="{DF36F141-9F01-4FF3-B79A-CA05C124B2C4}" srcOrd="0" destOrd="0" presId="urn:microsoft.com/office/officeart/2005/8/layout/hierarchy3"/>
    <dgm:cxn modelId="{A2665FDC-7DB1-4018-ADEE-566AF71FE6E0}" type="presOf" srcId="{35709A38-45F6-41E0-8A5B-1C8B69922571}" destId="{8DB594B9-BD0F-492A-BE36-D37A8C31217F}" srcOrd="0" destOrd="0" presId="urn:microsoft.com/office/officeart/2005/8/layout/hierarchy3"/>
    <dgm:cxn modelId="{4CB313FC-D2B6-4A20-9C7A-E33527FF91F9}" type="presOf" srcId="{130E234F-803E-4F37-8E55-92FD2BAA26E9}" destId="{4805082C-2FA9-4631-907D-FC5B1A5BCDEA}" srcOrd="1" destOrd="0" presId="urn:microsoft.com/office/officeart/2005/8/layout/hierarchy3"/>
    <dgm:cxn modelId="{28A67EFC-4C74-4ECA-9FFF-CD11247FC4F3}" type="presOf" srcId="{4E160D05-AF3E-4F1E-8A63-13F9FDA30BCC}" destId="{72741AD0-13DC-4020-B9AA-CCF12D77020F}" srcOrd="1" destOrd="0" presId="urn:microsoft.com/office/officeart/2005/8/layout/hierarchy3"/>
    <dgm:cxn modelId="{2B35CEEB-EA28-49BA-A5D5-9BB6EE9A49E7}" type="presParOf" srcId="{8DB594B9-BD0F-492A-BE36-D37A8C31217F}" destId="{9E31F68D-3129-4867-8BE0-34711D49F61E}" srcOrd="0" destOrd="0" presId="urn:microsoft.com/office/officeart/2005/8/layout/hierarchy3"/>
    <dgm:cxn modelId="{902B62B4-DF58-4887-B4C0-1BAE769ADB03}" type="presParOf" srcId="{9E31F68D-3129-4867-8BE0-34711D49F61E}" destId="{D7C1B662-55D9-40C5-BFD9-28B937012CA5}" srcOrd="0" destOrd="0" presId="urn:microsoft.com/office/officeart/2005/8/layout/hierarchy3"/>
    <dgm:cxn modelId="{6B947BF1-6554-41FC-B2C2-869885AE3B2A}" type="presParOf" srcId="{D7C1B662-55D9-40C5-BFD9-28B937012CA5}" destId="{8E81589C-2744-4769-9108-9DCB4D7FE689}" srcOrd="0" destOrd="0" presId="urn:microsoft.com/office/officeart/2005/8/layout/hierarchy3"/>
    <dgm:cxn modelId="{759737A1-5402-46D7-8CDE-86E0C9BEEAEA}" type="presParOf" srcId="{D7C1B662-55D9-40C5-BFD9-28B937012CA5}" destId="{4805082C-2FA9-4631-907D-FC5B1A5BCDEA}" srcOrd="1" destOrd="0" presId="urn:microsoft.com/office/officeart/2005/8/layout/hierarchy3"/>
    <dgm:cxn modelId="{E49DA3FC-E3F2-4B3E-A4E6-60883EE95DCE}" type="presParOf" srcId="{9E31F68D-3129-4867-8BE0-34711D49F61E}" destId="{0BB4ADD5-5B48-473C-BF04-D4DC6B2A3375}" srcOrd="1" destOrd="0" presId="urn:microsoft.com/office/officeart/2005/8/layout/hierarchy3"/>
    <dgm:cxn modelId="{A2225B2B-2F94-48AF-BBB8-BF491019D649}" type="presParOf" srcId="{8DB594B9-BD0F-492A-BE36-D37A8C31217F}" destId="{CD8E370C-FF8D-4474-A3A7-191E5F60CCE3}" srcOrd="1" destOrd="0" presId="urn:microsoft.com/office/officeart/2005/8/layout/hierarchy3"/>
    <dgm:cxn modelId="{B056E5CB-6CD4-4B4C-B0C9-D73EF069C393}" type="presParOf" srcId="{CD8E370C-FF8D-4474-A3A7-191E5F60CCE3}" destId="{6A79D14E-650B-4F3B-8782-949CB1663D47}" srcOrd="0" destOrd="0" presId="urn:microsoft.com/office/officeart/2005/8/layout/hierarchy3"/>
    <dgm:cxn modelId="{81DB0114-DEA0-48EB-BADD-6067EDF25655}" type="presParOf" srcId="{6A79D14E-650B-4F3B-8782-949CB1663D47}" destId="{C48B4837-E6BD-487B-A23D-D3805973F223}" srcOrd="0" destOrd="0" presId="urn:microsoft.com/office/officeart/2005/8/layout/hierarchy3"/>
    <dgm:cxn modelId="{81CCD512-3019-45C6-8AC5-3AD1B193289B}" type="presParOf" srcId="{6A79D14E-650B-4F3B-8782-949CB1663D47}" destId="{72741AD0-13DC-4020-B9AA-CCF12D77020F}" srcOrd="1" destOrd="0" presId="urn:microsoft.com/office/officeart/2005/8/layout/hierarchy3"/>
    <dgm:cxn modelId="{8C08FB72-6075-440D-BAAB-CA12B0C94092}" type="presParOf" srcId="{CD8E370C-FF8D-4474-A3A7-191E5F60CCE3}" destId="{64820FCB-8674-4281-8C07-070AF13ED85B}" srcOrd="1" destOrd="0" presId="urn:microsoft.com/office/officeart/2005/8/layout/hierarchy3"/>
    <dgm:cxn modelId="{11218403-EA8B-4D5E-A4A2-CD824E9F821B}" type="presParOf" srcId="{8DB594B9-BD0F-492A-BE36-D37A8C31217F}" destId="{407EDBE1-BE81-4C5A-BD51-E1FB2387AA48}" srcOrd="2" destOrd="0" presId="urn:microsoft.com/office/officeart/2005/8/layout/hierarchy3"/>
    <dgm:cxn modelId="{5BCB2AAA-891D-4116-B29E-1AED37ACB37E}" type="presParOf" srcId="{407EDBE1-BE81-4C5A-BD51-E1FB2387AA48}" destId="{D009F566-450A-4D62-9EC5-2F055867132E}" srcOrd="0" destOrd="0" presId="urn:microsoft.com/office/officeart/2005/8/layout/hierarchy3"/>
    <dgm:cxn modelId="{07F2CA09-6AE4-4FD9-B330-CC9FA4B5D781}" type="presParOf" srcId="{D009F566-450A-4D62-9EC5-2F055867132E}" destId="{CF3C21DD-EE28-454D-A179-D3363E43C42A}" srcOrd="0" destOrd="0" presId="urn:microsoft.com/office/officeart/2005/8/layout/hierarchy3"/>
    <dgm:cxn modelId="{6B591FAF-7675-4716-9317-2ED5007073C6}" type="presParOf" srcId="{D009F566-450A-4D62-9EC5-2F055867132E}" destId="{7A55D030-D82B-4615-95CB-C89952D0E643}" srcOrd="1" destOrd="0" presId="urn:microsoft.com/office/officeart/2005/8/layout/hierarchy3"/>
    <dgm:cxn modelId="{E85D4D75-269D-4530-B283-07501B46BD7B}" type="presParOf" srcId="{407EDBE1-BE81-4C5A-BD51-E1FB2387AA48}" destId="{09E95087-B9FA-481C-991C-EE717E5584E3}" srcOrd="1" destOrd="0" presId="urn:microsoft.com/office/officeart/2005/8/layout/hierarchy3"/>
    <dgm:cxn modelId="{093383E4-D331-4992-AF57-EA7351924CE2}" type="presParOf" srcId="{8DB594B9-BD0F-492A-BE36-D37A8C31217F}" destId="{8353236F-8649-4A25-8BD7-0392D40B898B}" srcOrd="3" destOrd="0" presId="urn:microsoft.com/office/officeart/2005/8/layout/hierarchy3"/>
    <dgm:cxn modelId="{1D23A620-057B-4442-B3D6-0A9A4701692C}" type="presParOf" srcId="{8353236F-8649-4A25-8BD7-0392D40B898B}" destId="{F400DCB3-A1D3-4DDD-8160-1BC682656AF7}" srcOrd="0" destOrd="0" presId="urn:microsoft.com/office/officeart/2005/8/layout/hierarchy3"/>
    <dgm:cxn modelId="{7069D45E-44FC-4AA1-809B-62F4B1338A78}" type="presParOf" srcId="{F400DCB3-A1D3-4DDD-8160-1BC682656AF7}" destId="{6D9A2EBA-94E1-4D5F-BBB9-BF0BF29CA171}" srcOrd="0" destOrd="0" presId="urn:microsoft.com/office/officeart/2005/8/layout/hierarchy3"/>
    <dgm:cxn modelId="{475C64EE-1F2F-417C-9D39-0099655D8F2E}" type="presParOf" srcId="{F400DCB3-A1D3-4DDD-8160-1BC682656AF7}" destId="{54805D96-3815-416A-B9C0-1932E6FA6282}" srcOrd="1" destOrd="0" presId="urn:microsoft.com/office/officeart/2005/8/layout/hierarchy3"/>
    <dgm:cxn modelId="{68FB6930-9990-4398-9431-DCCC5FFEA35C}" type="presParOf" srcId="{8353236F-8649-4A25-8BD7-0392D40B898B}" destId="{562A6ABD-8A68-4523-9C8D-34BB300F59AD}" srcOrd="1" destOrd="0" presId="urn:microsoft.com/office/officeart/2005/8/layout/hierarchy3"/>
    <dgm:cxn modelId="{4D66E275-FF98-4E7E-8450-D5FD340A37B6}" type="presParOf" srcId="{562A6ABD-8A68-4523-9C8D-34BB300F59AD}" destId="{DF36F141-9F01-4FF3-B79A-CA05C124B2C4}" srcOrd="0" destOrd="0" presId="urn:microsoft.com/office/officeart/2005/8/layout/hierarchy3"/>
    <dgm:cxn modelId="{E04D13FF-E364-442F-9F5E-F559423C59A1}" type="presParOf" srcId="{562A6ABD-8A68-4523-9C8D-34BB300F59AD}" destId="{4FEA1FD0-2795-4CF7-9FCE-D14A1F8A2D7D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91DC7E-AA54-47D3-BE3D-05F6B89E56C0}" type="doc">
      <dgm:prSet loTypeId="urn:microsoft.com/office/officeart/2005/8/layout/default" loCatId="list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90606B-AED8-4A6C-A879-7AFBE13DD519}">
      <dgm:prSet/>
      <dgm:spPr/>
      <dgm:t>
        <a:bodyPr/>
        <a:lstStyle/>
        <a:p>
          <a:r>
            <a:rPr lang="en-US" dirty="0"/>
            <a:t>Deanna</a:t>
          </a:r>
        </a:p>
      </dgm:t>
    </dgm:pt>
    <dgm:pt modelId="{B5FB560E-BD46-40FB-A989-86580EA617BB}" type="parTrans" cxnId="{B6417D66-B507-45F6-B602-C18420122AA9}">
      <dgm:prSet/>
      <dgm:spPr/>
      <dgm:t>
        <a:bodyPr/>
        <a:lstStyle/>
        <a:p>
          <a:endParaRPr lang="en-US"/>
        </a:p>
      </dgm:t>
    </dgm:pt>
    <dgm:pt modelId="{F0DE4692-2DF2-41C3-A46F-B87177D51153}" type="sibTrans" cxnId="{B6417D66-B507-45F6-B602-C18420122AA9}">
      <dgm:prSet/>
      <dgm:spPr/>
      <dgm:t>
        <a:bodyPr/>
        <a:lstStyle/>
        <a:p>
          <a:endParaRPr lang="en-US"/>
        </a:p>
      </dgm:t>
    </dgm:pt>
    <dgm:pt modelId="{91E3E4BC-C552-4C8E-84C3-7DBE59854DE3}">
      <dgm:prSet/>
      <dgm:spPr/>
      <dgm:t>
        <a:bodyPr/>
        <a:lstStyle/>
        <a:p>
          <a:r>
            <a:rPr lang="en-US" dirty="0"/>
            <a:t>Shelly M.</a:t>
          </a:r>
        </a:p>
      </dgm:t>
    </dgm:pt>
    <dgm:pt modelId="{6BFF684A-5571-4F6E-A07C-8475DD26A695}" type="parTrans" cxnId="{8874B5DF-9B72-48BC-ACF6-EF91740AAAC6}">
      <dgm:prSet/>
      <dgm:spPr/>
      <dgm:t>
        <a:bodyPr/>
        <a:lstStyle/>
        <a:p>
          <a:endParaRPr lang="en-US"/>
        </a:p>
      </dgm:t>
    </dgm:pt>
    <dgm:pt modelId="{80CC5B15-007F-4B0F-8B18-59A7B9F43069}" type="sibTrans" cxnId="{8874B5DF-9B72-48BC-ACF6-EF91740AAAC6}">
      <dgm:prSet/>
      <dgm:spPr/>
      <dgm:t>
        <a:bodyPr/>
        <a:lstStyle/>
        <a:p>
          <a:endParaRPr lang="en-US"/>
        </a:p>
      </dgm:t>
    </dgm:pt>
    <dgm:pt modelId="{6D01412E-A1DF-452B-9649-26D34A2FC34F}" type="pres">
      <dgm:prSet presAssocID="{4591DC7E-AA54-47D3-BE3D-05F6B89E56C0}" presName="diagram" presStyleCnt="0">
        <dgm:presLayoutVars>
          <dgm:dir/>
          <dgm:resizeHandles val="exact"/>
        </dgm:presLayoutVars>
      </dgm:prSet>
      <dgm:spPr/>
    </dgm:pt>
    <dgm:pt modelId="{69F44A52-9EFD-4445-B35D-9E459028DC7C}" type="pres">
      <dgm:prSet presAssocID="{7E90606B-AED8-4A6C-A879-7AFBE13DD519}" presName="node" presStyleLbl="node1" presStyleIdx="0" presStyleCnt="2" custLinFactNeighborX="5000" custLinFactNeighborY="813">
        <dgm:presLayoutVars>
          <dgm:bulletEnabled val="1"/>
        </dgm:presLayoutVars>
      </dgm:prSet>
      <dgm:spPr/>
    </dgm:pt>
    <dgm:pt modelId="{2FBB5BD5-AC28-49E6-BCB9-3ECE999FCB0E}" type="pres">
      <dgm:prSet presAssocID="{F0DE4692-2DF2-41C3-A46F-B87177D51153}" presName="sibTrans" presStyleCnt="0"/>
      <dgm:spPr/>
    </dgm:pt>
    <dgm:pt modelId="{80E7A7CC-A0DC-4CE4-8920-254AD277CFF5}" type="pres">
      <dgm:prSet presAssocID="{91E3E4BC-C552-4C8E-84C3-7DBE59854DE3}" presName="node" presStyleLbl="node1" presStyleIdx="1" presStyleCnt="2">
        <dgm:presLayoutVars>
          <dgm:bulletEnabled val="1"/>
        </dgm:presLayoutVars>
      </dgm:prSet>
      <dgm:spPr/>
    </dgm:pt>
  </dgm:ptLst>
  <dgm:cxnLst>
    <dgm:cxn modelId="{B6417D66-B507-45F6-B602-C18420122AA9}" srcId="{4591DC7E-AA54-47D3-BE3D-05F6B89E56C0}" destId="{7E90606B-AED8-4A6C-A879-7AFBE13DD519}" srcOrd="0" destOrd="0" parTransId="{B5FB560E-BD46-40FB-A989-86580EA617BB}" sibTransId="{F0DE4692-2DF2-41C3-A46F-B87177D51153}"/>
    <dgm:cxn modelId="{A2F994C3-BA68-4124-8007-8F7A077B9974}" type="presOf" srcId="{91E3E4BC-C552-4C8E-84C3-7DBE59854DE3}" destId="{80E7A7CC-A0DC-4CE4-8920-254AD277CFF5}" srcOrd="0" destOrd="0" presId="urn:microsoft.com/office/officeart/2005/8/layout/default"/>
    <dgm:cxn modelId="{8874B5DF-9B72-48BC-ACF6-EF91740AAAC6}" srcId="{4591DC7E-AA54-47D3-BE3D-05F6B89E56C0}" destId="{91E3E4BC-C552-4C8E-84C3-7DBE59854DE3}" srcOrd="1" destOrd="0" parTransId="{6BFF684A-5571-4F6E-A07C-8475DD26A695}" sibTransId="{80CC5B15-007F-4B0F-8B18-59A7B9F43069}"/>
    <dgm:cxn modelId="{34CBC8EE-1DAC-4205-A1FF-0D1648F52851}" type="presOf" srcId="{7E90606B-AED8-4A6C-A879-7AFBE13DD519}" destId="{69F44A52-9EFD-4445-B35D-9E459028DC7C}" srcOrd="0" destOrd="0" presId="urn:microsoft.com/office/officeart/2005/8/layout/default"/>
    <dgm:cxn modelId="{36661FFE-86B0-4739-8536-71DEDC3F876D}" type="presOf" srcId="{4591DC7E-AA54-47D3-BE3D-05F6B89E56C0}" destId="{6D01412E-A1DF-452B-9649-26D34A2FC34F}" srcOrd="0" destOrd="0" presId="urn:microsoft.com/office/officeart/2005/8/layout/default"/>
    <dgm:cxn modelId="{D2F8E33B-391F-4194-8DBE-C3A3C184CA23}" type="presParOf" srcId="{6D01412E-A1DF-452B-9649-26D34A2FC34F}" destId="{69F44A52-9EFD-4445-B35D-9E459028DC7C}" srcOrd="0" destOrd="0" presId="urn:microsoft.com/office/officeart/2005/8/layout/default"/>
    <dgm:cxn modelId="{8232B089-32EC-4DE7-86A0-08754FD4695B}" type="presParOf" srcId="{6D01412E-A1DF-452B-9649-26D34A2FC34F}" destId="{2FBB5BD5-AC28-49E6-BCB9-3ECE999FCB0E}" srcOrd="1" destOrd="0" presId="urn:microsoft.com/office/officeart/2005/8/layout/default"/>
    <dgm:cxn modelId="{A4733DB8-332B-4E4F-AAE2-1395C68F7227}" type="presParOf" srcId="{6D01412E-A1DF-452B-9649-26D34A2FC34F}" destId="{80E7A7CC-A0DC-4CE4-8920-254AD277CFF5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81589C-2744-4769-9108-9DCB4D7FE689}">
      <dsp:nvSpPr>
        <dsp:cNvPr id="0" name=""/>
        <dsp:cNvSpPr/>
      </dsp:nvSpPr>
      <dsp:spPr>
        <a:xfrm>
          <a:off x="1103" y="965834"/>
          <a:ext cx="1268765" cy="634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Simply Probiotic </a:t>
          </a:r>
        </a:p>
      </dsp:txBody>
      <dsp:txXfrm>
        <a:off x="19683" y="984414"/>
        <a:ext cx="1231605" cy="597222"/>
      </dsp:txXfrm>
    </dsp:sp>
    <dsp:sp modelId="{C48B4837-E6BD-487B-A23D-D3805973F223}">
      <dsp:nvSpPr>
        <dsp:cNvPr id="0" name=""/>
        <dsp:cNvSpPr/>
      </dsp:nvSpPr>
      <dsp:spPr>
        <a:xfrm>
          <a:off x="1587060" y="965834"/>
          <a:ext cx="1268765" cy="634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054433"/>
                <a:satOff val="0"/>
                <a:lumOff val="62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054433"/>
                <a:satOff val="0"/>
                <a:lumOff val="62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054433"/>
                <a:satOff val="0"/>
                <a:lumOff val="62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21 Day Balancing Program</a:t>
          </a:r>
        </a:p>
      </dsp:txBody>
      <dsp:txXfrm>
        <a:off x="1605640" y="984414"/>
        <a:ext cx="1231605" cy="597222"/>
      </dsp:txXfrm>
    </dsp:sp>
    <dsp:sp modelId="{CF3C21DD-EE28-454D-A179-D3363E43C42A}">
      <dsp:nvSpPr>
        <dsp:cNvPr id="0" name=""/>
        <dsp:cNvSpPr/>
      </dsp:nvSpPr>
      <dsp:spPr>
        <a:xfrm>
          <a:off x="3173016" y="965834"/>
          <a:ext cx="1268765" cy="634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108866"/>
                <a:satOff val="0"/>
                <a:lumOff val="124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108866"/>
                <a:satOff val="0"/>
                <a:lumOff val="124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108866"/>
                <a:satOff val="0"/>
                <a:lumOff val="124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Active Fiber Complex</a:t>
          </a:r>
        </a:p>
      </dsp:txBody>
      <dsp:txXfrm>
        <a:off x="3191596" y="984414"/>
        <a:ext cx="1231605" cy="597222"/>
      </dsp:txXfrm>
    </dsp:sp>
    <dsp:sp modelId="{6D9A2EBA-94E1-4D5F-BBB9-BF0BF29CA171}">
      <dsp:nvSpPr>
        <dsp:cNvPr id="0" name=""/>
        <dsp:cNvSpPr/>
      </dsp:nvSpPr>
      <dsp:spPr>
        <a:xfrm>
          <a:off x="4577273" y="1045132"/>
          <a:ext cx="1268765" cy="63438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163298"/>
                <a:satOff val="0"/>
                <a:lumOff val="1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163298"/>
                <a:satOff val="0"/>
                <a:lumOff val="1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163298"/>
                <a:satOff val="0"/>
                <a:lumOff val="1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955" tIns="13970" rIns="20955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Herbal Aloe Concentrate (Drink as much as you can afford) </a:t>
          </a:r>
        </a:p>
      </dsp:txBody>
      <dsp:txXfrm>
        <a:off x="4595853" y="1063712"/>
        <a:ext cx="1231605" cy="597222"/>
      </dsp:txXfrm>
    </dsp:sp>
    <dsp:sp modelId="{DF36F141-9F01-4FF3-B79A-CA05C124B2C4}">
      <dsp:nvSpPr>
        <dsp:cNvPr id="0" name=""/>
        <dsp:cNvSpPr/>
      </dsp:nvSpPr>
      <dsp:spPr>
        <a:xfrm>
          <a:off x="4704149" y="1679514"/>
          <a:ext cx="119936" cy="82755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27552"/>
              </a:lnTo>
              <a:lnTo>
                <a:pt x="119936" y="827552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EA1FD0-2795-4CF7-9FCE-D14A1F8A2D7D}">
      <dsp:nvSpPr>
        <dsp:cNvPr id="0" name=""/>
        <dsp:cNvSpPr/>
      </dsp:nvSpPr>
      <dsp:spPr>
        <a:xfrm>
          <a:off x="4824086" y="2014177"/>
          <a:ext cx="1015012" cy="9857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Cranberry, Mandarin and Mango</a:t>
          </a:r>
        </a:p>
      </dsp:txBody>
      <dsp:txXfrm>
        <a:off x="4852958" y="2043049"/>
        <a:ext cx="957268" cy="9280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F44A52-9EFD-4445-B35D-9E459028DC7C}">
      <dsp:nvSpPr>
        <dsp:cNvPr id="0" name=""/>
        <dsp:cNvSpPr/>
      </dsp:nvSpPr>
      <dsp:spPr>
        <a:xfrm>
          <a:off x="141353" y="614238"/>
          <a:ext cx="2812649" cy="168758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Deanna</a:t>
          </a:r>
        </a:p>
      </dsp:txBody>
      <dsp:txXfrm>
        <a:off x="141353" y="614238"/>
        <a:ext cx="2812649" cy="1687589"/>
      </dsp:txXfrm>
    </dsp:sp>
    <dsp:sp modelId="{80E7A7CC-A0DC-4CE4-8920-254AD277CFF5}">
      <dsp:nvSpPr>
        <dsp:cNvPr id="0" name=""/>
        <dsp:cNvSpPr/>
      </dsp:nvSpPr>
      <dsp:spPr>
        <a:xfrm>
          <a:off x="3094635" y="600518"/>
          <a:ext cx="2812649" cy="1687589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Shelly M.</a:t>
          </a:r>
        </a:p>
      </dsp:txBody>
      <dsp:txXfrm>
        <a:off x="3094635" y="600518"/>
        <a:ext cx="2812649" cy="16875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17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485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24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5803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7336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1431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8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371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941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03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9/11/2020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266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9/11/2020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4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11.png"/><Relationship Id="rId10" Type="http://schemas.microsoft.com/office/2007/relationships/diagramDrawing" Target="../diagrams/drawing1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56283D-249F-4780-90A5-A707D0DD01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4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14795-EC90-419A-AF92-D44B40006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2"/>
            <a:ext cx="4023360" cy="2802219"/>
          </a:xfrm>
        </p:spPr>
        <p:txBody>
          <a:bodyPr anchor="b">
            <a:normAutofit/>
          </a:bodyPr>
          <a:lstStyle/>
          <a:p>
            <a:r>
              <a:rPr lang="en-US" sz="4200"/>
              <a:t>Week 3 Celebration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5FF773-C83B-4BC0-9E11-5D0135A6E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065146"/>
            <a:ext cx="4023359" cy="1208141"/>
          </a:xfrm>
        </p:spPr>
        <p:txBody>
          <a:bodyPr>
            <a:normAutofit/>
          </a:bodyPr>
          <a:lstStyle/>
          <a:p>
            <a:r>
              <a:rPr lang="en-US" dirty="0"/>
              <a:t>August 18, 2020</a:t>
            </a:r>
          </a:p>
        </p:txBody>
      </p:sp>
    </p:spTree>
    <p:extLst>
      <p:ext uri="{BB962C8B-B14F-4D97-AF65-F5344CB8AC3E}">
        <p14:creationId xmlns:p14="http://schemas.microsoft.com/office/powerpoint/2010/main" val="3780336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6498BD-9223-49A0-995C-503419B34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2" y="501651"/>
            <a:ext cx="4434721" cy="1716255"/>
          </a:xfrm>
        </p:spPr>
        <p:txBody>
          <a:bodyPr anchor="b">
            <a:normAutofit/>
          </a:bodyPr>
          <a:lstStyle/>
          <a:p>
            <a:r>
              <a:rPr lang="en-US" sz="4200"/>
              <a:t>Digestive Health</a:t>
            </a:r>
            <a:br>
              <a:rPr lang="en-US" sz="4200"/>
            </a:br>
            <a:endParaRPr lang="en-US" sz="420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A picture containing sitting, table, computer, lotion&#10;&#10;Description automatically generated">
            <a:extLst>
              <a:ext uri="{FF2B5EF4-FFF2-40B4-BE49-F238E27FC236}">
                <a16:creationId xmlns:a16="http://schemas.microsoft.com/office/drawing/2014/main" id="{04469D0B-FAF7-4CCD-A3D8-2BA891137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/>
          <a:stretch/>
        </p:blipFill>
        <p:spPr>
          <a:xfrm>
            <a:off x="279143" y="299508"/>
            <a:ext cx="2456683" cy="2772397"/>
          </a:xfrm>
          <a:prstGeom prst="rect">
            <a:avLst/>
          </a:prstGeom>
        </p:spPr>
      </p:pic>
      <p:pic>
        <p:nvPicPr>
          <p:cNvPr id="18" name="Picture 17" descr="A picture containing toiletry, lotion&#10;&#10;Description automatically generated">
            <a:extLst>
              <a:ext uri="{FF2B5EF4-FFF2-40B4-BE49-F238E27FC236}">
                <a16:creationId xmlns:a16="http://schemas.microsoft.com/office/drawing/2014/main" id="{8078A04F-CCAD-4A9D-BDEF-5991EAC72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/>
          <a:stretch/>
        </p:blipFill>
        <p:spPr>
          <a:xfrm>
            <a:off x="3044085" y="299508"/>
            <a:ext cx="2456683" cy="2772397"/>
          </a:xfrm>
          <a:prstGeom prst="rect">
            <a:avLst/>
          </a:prstGeom>
        </p:spPr>
      </p:pic>
      <p:pic>
        <p:nvPicPr>
          <p:cNvPr id="22" name="Picture 21" descr="A picture containing sitting, food, table, microwave&#10;&#10;Description automatically generated">
            <a:extLst>
              <a:ext uri="{FF2B5EF4-FFF2-40B4-BE49-F238E27FC236}">
                <a16:creationId xmlns:a16="http://schemas.microsoft.com/office/drawing/2014/main" id="{38B0F6DD-9BCE-4A4B-A13B-68F464F939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2" r="6109" b="4"/>
          <a:stretch/>
        </p:blipFill>
        <p:spPr>
          <a:xfrm>
            <a:off x="279143" y="3371412"/>
            <a:ext cx="2456683" cy="3187078"/>
          </a:xfrm>
          <a:prstGeom prst="rect">
            <a:avLst/>
          </a:prstGeom>
        </p:spPr>
      </p:pic>
      <p:pic>
        <p:nvPicPr>
          <p:cNvPr id="4" name="Picture 3" descr="A picture containing indoor, toiletry, bottle, table&#10;&#10;Description automatically generated">
            <a:extLst>
              <a:ext uri="{FF2B5EF4-FFF2-40B4-BE49-F238E27FC236}">
                <a16:creationId xmlns:a16="http://schemas.microsoft.com/office/drawing/2014/main" id="{8410F019-B176-42DA-AE14-9B30CC5B0D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2" r="8593" b="-2"/>
          <a:stretch/>
        </p:blipFill>
        <p:spPr>
          <a:xfrm>
            <a:off x="3044085" y="3371416"/>
            <a:ext cx="2456683" cy="3187077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E810FF-FFDA-49F9-87D0-8B474597FC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32772816"/>
              </p:ext>
            </p:extLst>
          </p:nvPr>
        </p:nvGraphicFramePr>
        <p:xfrm>
          <a:off x="5984967" y="864343"/>
          <a:ext cx="6028842" cy="3710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11829334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8F81BB-1B38-40E1-8990-28453E4E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TOP 10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EB295-2FBC-4EDD-84FF-D9E61A545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81935"/>
            <a:ext cx="4986955" cy="5974415"/>
          </a:xfrm>
        </p:spPr>
        <p:txBody>
          <a:bodyPr anchor="ctr">
            <a:normAutofit/>
          </a:bodyPr>
          <a:lstStyle/>
          <a:p>
            <a:r>
              <a:rPr lang="en-US" sz="1800" dirty="0"/>
              <a:t>10- Dani S. -2.081</a:t>
            </a:r>
          </a:p>
          <a:p>
            <a:r>
              <a:rPr lang="en-US" sz="1800" dirty="0"/>
              <a:t>9- Sam P. -2.085%</a:t>
            </a:r>
          </a:p>
          <a:p>
            <a:r>
              <a:rPr lang="en-US" sz="1800" dirty="0"/>
              <a:t>8- </a:t>
            </a:r>
            <a:r>
              <a:rPr lang="en-US" sz="1800" dirty="0" err="1"/>
              <a:t>Madasynn</a:t>
            </a:r>
            <a:r>
              <a:rPr lang="en-US" sz="1800" dirty="0"/>
              <a:t> -2.15%</a:t>
            </a:r>
          </a:p>
          <a:p>
            <a:r>
              <a:rPr lang="en-US" sz="1800" dirty="0"/>
              <a:t>7- Sarah -2.57%</a:t>
            </a:r>
          </a:p>
          <a:p>
            <a:r>
              <a:rPr lang="en-US" sz="1800" dirty="0"/>
              <a:t>6- Alyssa -2.62%</a:t>
            </a:r>
          </a:p>
          <a:p>
            <a:r>
              <a:rPr lang="en-US" sz="1800" dirty="0"/>
              <a:t>5- Katrina -2.68%</a:t>
            </a:r>
          </a:p>
          <a:p>
            <a:r>
              <a:rPr lang="en-US" sz="1800" dirty="0"/>
              <a:t>4- Kristi -2.70%</a:t>
            </a:r>
          </a:p>
          <a:p>
            <a:r>
              <a:rPr lang="en-US" sz="1800" dirty="0"/>
              <a:t>3- Teresa -2.90%</a:t>
            </a:r>
          </a:p>
          <a:p>
            <a:r>
              <a:rPr lang="en-US" sz="1800" dirty="0"/>
              <a:t>2- Amanda -4.17%</a:t>
            </a:r>
          </a:p>
          <a:p>
            <a:r>
              <a:rPr lang="en-US" sz="1800" dirty="0"/>
              <a:t>1- Shelly Meyers -4.68%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75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30C0765-5A38-4A34-880C-9CC4C2E14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03424-9510-441C-9FD4-223864CA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03" y="381935"/>
            <a:ext cx="5908006" cy="2344840"/>
          </a:xfrm>
        </p:spPr>
        <p:txBody>
          <a:bodyPr anchor="b">
            <a:normAutofit/>
          </a:bodyPr>
          <a:lstStyle/>
          <a:p>
            <a:pPr algn="ctr"/>
            <a:r>
              <a:rPr lang="en-US" sz="5100" dirty="0"/>
              <a:t>Weekly Challenge Winners	</a:t>
            </a:r>
            <a:br>
              <a:rPr lang="en-US" sz="5100" dirty="0"/>
            </a:br>
            <a:endParaRPr lang="en-US" sz="5100" dirty="0"/>
          </a:p>
        </p:txBody>
      </p:sp>
      <p:sp>
        <p:nvSpPr>
          <p:cNvPr id="24" name="Graphic 15">
            <a:extLst>
              <a:ext uri="{FF2B5EF4-FFF2-40B4-BE49-F238E27FC236}">
                <a16:creationId xmlns:a16="http://schemas.microsoft.com/office/drawing/2014/main" id="{B7DA268A-F88C-4936-8401-97C8C9861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1450" y="122968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14">
            <a:extLst>
              <a:ext uri="{FF2B5EF4-FFF2-40B4-BE49-F238E27FC236}">
                <a16:creationId xmlns:a16="http://schemas.microsoft.com/office/drawing/2014/main" id="{2E48EAB8-CD1C-4BF5-A92C-BA11919E6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30230" y="145898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16">
            <a:extLst>
              <a:ext uri="{FF2B5EF4-FFF2-40B4-BE49-F238E27FC236}">
                <a16:creationId xmlns:a16="http://schemas.microsoft.com/office/drawing/2014/main" id="{F66F957D-AE64-4187-90D7-B24F1CC27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55910" y="1974124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0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333410-0C08-49F0-B624-7CDD9E4C86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33960573"/>
              </p:ext>
            </p:extLst>
          </p:nvPr>
        </p:nvGraphicFramePr>
        <p:xfrm>
          <a:off x="646103" y="3096039"/>
          <a:ext cx="5908007" cy="28886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close up of a bottle&#10;&#10;Description automatically generated">
            <a:extLst>
              <a:ext uri="{FF2B5EF4-FFF2-40B4-BE49-F238E27FC236}">
                <a16:creationId xmlns:a16="http://schemas.microsoft.com/office/drawing/2014/main" id="{75F4DACB-F60D-4CDF-A07B-0CE4BAE2E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06" y="1830029"/>
            <a:ext cx="4168454" cy="416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37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D26D0-2984-4B83-8A16-4A30776BD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8069" y="381935"/>
            <a:ext cx="4008583" cy="5974414"/>
          </a:xfrm>
        </p:spPr>
        <p:txBody>
          <a:bodyPr anchor="ctr">
            <a:normAutofit/>
          </a:bodyPr>
          <a:lstStyle/>
          <a:p>
            <a:r>
              <a:rPr lang="en-US" sz="6100">
                <a:solidFill>
                  <a:schemeClr val="bg1"/>
                </a:solidFill>
              </a:rPr>
              <a:t>Next Weekly Challenge</a:t>
            </a:r>
          </a:p>
        </p:txBody>
      </p:sp>
      <p:sp>
        <p:nvSpPr>
          <p:cNvPr id="12" name="Graphic 11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061" y="554152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bg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643" y="837005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2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92" y="1472473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bg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54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5D3F9EE1-0846-48CD-B9DB-1FD83F6F9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21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83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8DA486-A2E8-4078-A070-0E6585A4A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43" y="590062"/>
            <a:ext cx="5309140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Amanda &amp; Deanna -.2</a:t>
            </a:r>
          </a:p>
        </p:txBody>
      </p:sp>
      <p:sp>
        <p:nvSpPr>
          <p:cNvPr id="4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Graphic 51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BCCA95-8331-4D6D-9C87-CECB25B04EE3}"/>
              </a:ext>
            </a:extLst>
          </p:cNvPr>
          <p:cNvSpPr/>
          <p:nvPr/>
        </p:nvSpPr>
        <p:spPr>
          <a:xfrm>
            <a:off x="9491224" y="292710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257ACA-BB76-4D35-98DA-C898A0618835}"/>
              </a:ext>
            </a:extLst>
          </p:cNvPr>
          <p:cNvSpPr/>
          <p:nvPr/>
        </p:nvSpPr>
        <p:spPr>
          <a:xfrm>
            <a:off x="7171216" y="111405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00157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45022D-7B83-44CB-889E-4E2F6E613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301" y="1752604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-.6 </a:t>
            </a:r>
            <a:r>
              <a:rPr lang="en-US" sz="54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b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Tena and Shelly E.</a:t>
            </a:r>
          </a:p>
        </p:txBody>
      </p:sp>
      <p:sp>
        <p:nvSpPr>
          <p:cNvPr id="4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C6684FB4-9F54-4A03-9AFD-F993D2F94307}"/>
              </a:ext>
            </a:extLst>
          </p:cNvPr>
          <p:cNvSpPr/>
          <p:nvPr/>
        </p:nvSpPr>
        <p:spPr>
          <a:xfrm>
            <a:off x="9040147" y="31690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B0FC4A-B827-4BC9-9505-A0A130B93423}"/>
              </a:ext>
            </a:extLst>
          </p:cNvPr>
          <p:cNvSpPr/>
          <p:nvPr/>
        </p:nvSpPr>
        <p:spPr>
          <a:xfrm>
            <a:off x="9251102" y="3412676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286449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4A1A95-A480-492C-85B2-E7D36EE7E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043" y="590062"/>
            <a:ext cx="5309140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-1.0 </a:t>
            </a:r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April</a:t>
            </a:r>
          </a:p>
        </p:txBody>
      </p:sp>
      <p:sp>
        <p:nvSpPr>
          <p:cNvPr id="50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2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4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Graphic 57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60" name="Graphic 59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62" name="Graphic 6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C34CEAE-263B-4150-883B-49840477367F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3568005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94E899-FA3E-4F1A-9EBD-BBBB655AF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321" y="1377146"/>
            <a:ext cx="4040297" cy="3626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72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-1.2 </a:t>
            </a:r>
            <a:r>
              <a:rPr lang="en-US" sz="72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br>
              <a:rPr lang="en-US" sz="7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72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Sam &amp; Borg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E5DFEF3E-8891-48D7-8B1C-190164E56271}"/>
              </a:ext>
            </a:extLst>
          </p:cNvPr>
          <p:cNvSpPr/>
          <p:nvPr/>
        </p:nvSpPr>
        <p:spPr>
          <a:xfrm>
            <a:off x="6812702" y="727718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146070-F65E-489A-9577-1C2A00B38CDD}"/>
              </a:ext>
            </a:extLst>
          </p:cNvPr>
          <p:cNvSpPr/>
          <p:nvPr/>
        </p:nvSpPr>
        <p:spPr>
          <a:xfrm>
            <a:off x="9502351" y="310536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89003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D9E0C-640D-4FF8-9A3C-1916121B8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-1.6 </a:t>
            </a:r>
            <a:r>
              <a:rPr lang="en-US" sz="54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b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Lyss</a:t>
            </a: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&amp; Bobbie lea</a:t>
            </a:r>
          </a:p>
        </p:txBody>
      </p:sp>
      <p:sp>
        <p:nvSpPr>
          <p:cNvPr id="4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778512F-89CD-4985-90BE-D3B2DDFAEAC0}"/>
              </a:ext>
            </a:extLst>
          </p:cNvPr>
          <p:cNvSpPr/>
          <p:nvPr/>
        </p:nvSpPr>
        <p:spPr>
          <a:xfrm>
            <a:off x="8069257" y="547234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BAF3BE-1668-4897-9651-139EF369AA14}"/>
              </a:ext>
            </a:extLst>
          </p:cNvPr>
          <p:cNvSpPr/>
          <p:nvPr/>
        </p:nvSpPr>
        <p:spPr>
          <a:xfrm>
            <a:off x="9506579" y="3484892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82968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4AF869-690D-423F-96E7-203EE8DDC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-1.8 </a:t>
            </a:r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b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Teresa</a:t>
            </a:r>
          </a:p>
        </p:txBody>
      </p:sp>
      <p:sp>
        <p:nvSpPr>
          <p:cNvPr id="4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C242F130-B9DD-480B-8BB8-A5A0914442CA}"/>
              </a:ext>
            </a:extLst>
          </p:cNvPr>
          <p:cNvSpPr/>
          <p:nvPr/>
        </p:nvSpPr>
        <p:spPr>
          <a:xfrm>
            <a:off x="9277606" y="196017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2468748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4DBA72-DAED-4770-A5AB-E965F98EF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136" y="590062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</a:t>
            </a:r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2.2 lbs</a:t>
            </a: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400" b="1" i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Madasynn</a:t>
            </a:r>
            <a:endParaRPr lang="en-US" sz="5400" b="1" i="0" kern="1200" cap="all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95786239-4CB6-498F-BC6F-AEB21D30FC69}"/>
              </a:ext>
            </a:extLst>
          </p:cNvPr>
          <p:cNvSpPr/>
          <p:nvPr/>
        </p:nvSpPr>
        <p:spPr>
          <a:xfrm>
            <a:off x="8069257" y="573738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E30E4B-72DC-40D5-90D1-E34DC5941567}"/>
              </a:ext>
            </a:extLst>
          </p:cNvPr>
          <p:cNvSpPr/>
          <p:nvPr/>
        </p:nvSpPr>
        <p:spPr>
          <a:xfrm>
            <a:off x="9653753" y="3505200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559618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EFA9B6C6-A247-48A8-9A1C-1E36FA945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803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1A6B4-9C58-4FC7-B8A9-3820CD70A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3301" y="1405988"/>
            <a:ext cx="5141964" cy="28389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-2.4 </a:t>
            </a:r>
            <a:r>
              <a:rPr lang="en-US" sz="5400" b="1" i="0" kern="1200" cap="all" baseline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lbs</a:t>
            </a:r>
            <a:b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5400" b="1" i="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Vanessa &amp; Shelly M.</a:t>
            </a:r>
          </a:p>
        </p:txBody>
      </p:sp>
      <p:sp>
        <p:nvSpPr>
          <p:cNvPr id="29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57334" y="19317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6112" y="214158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1794" y="23854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145" y="348489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D9C739C7-63C6-4410-BB11-60F4E42E7608}"/>
              </a:ext>
            </a:extLst>
          </p:cNvPr>
          <p:cNvSpPr/>
          <p:nvPr/>
        </p:nvSpPr>
        <p:spPr>
          <a:xfrm>
            <a:off x="8128969" y="528935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ED565-0522-4F24-9258-AA1ADB24C593}"/>
              </a:ext>
            </a:extLst>
          </p:cNvPr>
          <p:cNvSpPr/>
          <p:nvPr/>
        </p:nvSpPr>
        <p:spPr>
          <a:xfrm>
            <a:off x="9653753" y="3743742"/>
            <a:ext cx="182235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Insert</a:t>
            </a:r>
          </a:p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Photo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724494767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198</Words>
  <Application>Microsoft Office PowerPoint</Application>
  <PresentationFormat>Widescreen</PresentationFormat>
  <Paragraphs>73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Univers</vt:lpstr>
      <vt:lpstr>GradientVTI</vt:lpstr>
      <vt:lpstr>Week 3 Celebration</vt:lpstr>
      <vt:lpstr>Amanda &amp; Deanna -.2</vt:lpstr>
      <vt:lpstr>-.6 lbs  Tena and Shelly E.</vt:lpstr>
      <vt:lpstr>-1.0 lbs April</vt:lpstr>
      <vt:lpstr>-1.2 lbs Sam &amp; Borg</vt:lpstr>
      <vt:lpstr>-1.6 lbs Lyss &amp; Bobbie lea</vt:lpstr>
      <vt:lpstr>-1.8 lbs Teresa</vt:lpstr>
      <vt:lpstr>-2.2 lbs Madasynn</vt:lpstr>
      <vt:lpstr>-2.4 lbs Vanessa &amp; Shelly M.</vt:lpstr>
      <vt:lpstr>Digestive Health </vt:lpstr>
      <vt:lpstr>TOP 10</vt:lpstr>
      <vt:lpstr>Weekly Challenge Winners  </vt:lpstr>
      <vt:lpstr>Next Weekly Challenge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Week 3 Celebration</dc:title>
  <dc:creator>Sarah Kreager</dc:creator>
  <cp:lastModifiedBy>Sarah Kreager</cp:lastModifiedBy>
  <cp:revision>2</cp:revision>
  <dcterms:created xsi:type="dcterms:W3CDTF">2020-08-18T23:33:30Z</dcterms:created>
  <dcterms:modified xsi:type="dcterms:W3CDTF">2020-09-12T03:32:47Z</dcterms:modified>
</cp:coreProperties>
</file>