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73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CF88C-F9FF-470F-8005-A53F2FBAD19B}" v="1" dt="2020-09-12T03:10:27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Kreager" userId="952b125cc8410bd6" providerId="LiveId" clId="{5DDCF88C-F9FF-470F-8005-A53F2FBAD19B}"/>
    <pc:docChg chg="custSel modSld">
      <pc:chgData name="Sarah Kreager" userId="952b125cc8410bd6" providerId="LiveId" clId="{5DDCF88C-F9FF-470F-8005-A53F2FBAD19B}" dt="2020-09-12T03:12:47.133" v="61" actId="1076"/>
      <pc:docMkLst>
        <pc:docMk/>
      </pc:docMkLst>
      <pc:sldChg chg="addSp delSp modSp mod">
        <pc:chgData name="Sarah Kreager" userId="952b125cc8410bd6" providerId="LiveId" clId="{5DDCF88C-F9FF-470F-8005-A53F2FBAD19B}" dt="2020-09-12T03:10:39.960" v="14" actId="1076"/>
        <pc:sldMkLst>
          <pc:docMk/>
          <pc:sldMk cId="3111502848" sldId="258"/>
        </pc:sldMkLst>
        <pc:spChg chg="add del mod">
          <ac:chgData name="Sarah Kreager" userId="952b125cc8410bd6" providerId="LiveId" clId="{5DDCF88C-F9FF-470F-8005-A53F2FBAD19B}" dt="2020-09-12T03:10:21.895" v="6" actId="478"/>
          <ac:spMkLst>
            <pc:docMk/>
            <pc:sldMk cId="3111502848" sldId="258"/>
            <ac:spMk id="4" creationId="{237161D2-673D-4ABA-BD02-577F20D6BB02}"/>
          </ac:spMkLst>
        </pc:spChg>
        <pc:spChg chg="add mod">
          <ac:chgData name="Sarah Kreager" userId="952b125cc8410bd6" providerId="LiveId" clId="{5DDCF88C-F9FF-470F-8005-A53F2FBAD19B}" dt="2020-09-12T03:10:39.960" v="14" actId="1076"/>
          <ac:spMkLst>
            <pc:docMk/>
            <pc:sldMk cId="3111502848" sldId="258"/>
            <ac:spMk id="5" creationId="{0503AAF7-EC66-4D6C-8B8A-51808B471664}"/>
          </ac:spMkLst>
        </pc:spChg>
        <pc:spChg chg="add mod">
          <ac:chgData name="Sarah Kreager" userId="952b125cc8410bd6" providerId="LiveId" clId="{5DDCF88C-F9FF-470F-8005-A53F2FBAD19B}" dt="2020-09-12T03:10:35.445" v="13" actId="1076"/>
          <ac:spMkLst>
            <pc:docMk/>
            <pc:sldMk cId="3111502848" sldId="258"/>
            <ac:spMk id="6" creationId="{FD3752BC-9774-4006-A3D7-94A59CC57383}"/>
          </ac:spMkLst>
        </pc:spChg>
        <pc:spChg chg="add mod">
          <ac:chgData name="Sarah Kreager" userId="952b125cc8410bd6" providerId="LiveId" clId="{5DDCF88C-F9FF-470F-8005-A53F2FBAD19B}" dt="2020-09-12T03:10:30.835" v="11" actId="1076"/>
          <ac:spMkLst>
            <pc:docMk/>
            <pc:sldMk cId="3111502848" sldId="258"/>
            <ac:spMk id="10" creationId="{39ADEF0C-0ABF-4CC1-99AE-5E56DDFA1C94}"/>
          </ac:spMkLst>
        </pc:spChg>
        <pc:picChg chg="del">
          <ac:chgData name="Sarah Kreager" userId="952b125cc8410bd6" providerId="LiveId" clId="{5DDCF88C-F9FF-470F-8005-A53F2FBAD19B}" dt="2020-09-12T03:10:18.484" v="4" actId="478"/>
          <ac:picMkLst>
            <pc:docMk/>
            <pc:sldMk cId="3111502848" sldId="258"/>
            <ac:picMk id="7" creationId="{558E5BDE-9444-4657-8788-F4DEA226437A}"/>
          </ac:picMkLst>
        </pc:picChg>
        <pc:picChg chg="del">
          <ac:chgData name="Sarah Kreager" userId="952b125cc8410bd6" providerId="LiveId" clId="{5DDCF88C-F9FF-470F-8005-A53F2FBAD19B}" dt="2020-09-12T03:10:22.765" v="7" actId="478"/>
          <ac:picMkLst>
            <pc:docMk/>
            <pc:sldMk cId="3111502848" sldId="258"/>
            <ac:picMk id="9" creationId="{E5791D7A-CF30-495E-B6C9-0A81704C3189}"/>
          </ac:picMkLst>
        </pc:picChg>
        <pc:picChg chg="del">
          <ac:chgData name="Sarah Kreager" userId="952b125cc8410bd6" providerId="LiveId" clId="{5DDCF88C-F9FF-470F-8005-A53F2FBAD19B}" dt="2020-09-12T03:10:23.797" v="8" actId="478"/>
          <ac:picMkLst>
            <pc:docMk/>
            <pc:sldMk cId="3111502848" sldId="258"/>
            <ac:picMk id="11" creationId="{C365DB41-30E9-4F5E-82F7-1A9CC728120C}"/>
          </ac:picMkLst>
        </pc:picChg>
      </pc:sldChg>
      <pc:sldChg chg="addSp delSp modSp mod">
        <pc:chgData name="Sarah Kreager" userId="952b125cc8410bd6" providerId="LiveId" clId="{5DDCF88C-F9FF-470F-8005-A53F2FBAD19B}" dt="2020-09-12T03:10:50.272" v="17" actId="1076"/>
        <pc:sldMkLst>
          <pc:docMk/>
          <pc:sldMk cId="885447953" sldId="260"/>
        </pc:sldMkLst>
        <pc:spChg chg="add mod">
          <ac:chgData name="Sarah Kreager" userId="952b125cc8410bd6" providerId="LiveId" clId="{5DDCF88C-F9FF-470F-8005-A53F2FBAD19B}" dt="2020-09-12T03:10:50.272" v="17" actId="1076"/>
          <ac:spMkLst>
            <pc:docMk/>
            <pc:sldMk cId="885447953" sldId="260"/>
            <ac:spMk id="3" creationId="{DEC1C184-9FE8-4E32-B85A-8E6ED072F9A8}"/>
          </ac:spMkLst>
        </pc:spChg>
        <pc:picChg chg="del">
          <ac:chgData name="Sarah Kreager" userId="952b125cc8410bd6" providerId="LiveId" clId="{5DDCF88C-F9FF-470F-8005-A53F2FBAD19B}" dt="2020-09-12T03:10:45.708" v="15" actId="478"/>
          <ac:picMkLst>
            <pc:docMk/>
            <pc:sldMk cId="885447953" sldId="260"/>
            <ac:picMk id="8" creationId="{02051439-BC17-4559-9CFE-9C14A09F3B65}"/>
          </ac:picMkLst>
        </pc:picChg>
      </pc:sldChg>
      <pc:sldChg chg="addSp delSp modSp mod">
        <pc:chgData name="Sarah Kreager" userId="952b125cc8410bd6" providerId="LiveId" clId="{5DDCF88C-F9FF-470F-8005-A53F2FBAD19B}" dt="2020-09-12T03:11:05.754" v="23" actId="1076"/>
        <pc:sldMkLst>
          <pc:docMk/>
          <pc:sldMk cId="671781002" sldId="261"/>
        </pc:sldMkLst>
        <pc:spChg chg="add mod">
          <ac:chgData name="Sarah Kreager" userId="952b125cc8410bd6" providerId="LiveId" clId="{5DDCF88C-F9FF-470F-8005-A53F2FBAD19B}" dt="2020-09-12T03:11:01.611" v="21" actId="1076"/>
          <ac:spMkLst>
            <pc:docMk/>
            <pc:sldMk cId="671781002" sldId="261"/>
            <ac:spMk id="3" creationId="{57B92B36-3105-47BA-847B-EDF7F4AECB54}"/>
          </ac:spMkLst>
        </pc:spChg>
        <pc:spChg chg="add mod">
          <ac:chgData name="Sarah Kreager" userId="952b125cc8410bd6" providerId="LiveId" clId="{5DDCF88C-F9FF-470F-8005-A53F2FBAD19B}" dt="2020-09-12T03:11:05.754" v="23" actId="1076"/>
          <ac:spMkLst>
            <pc:docMk/>
            <pc:sldMk cId="671781002" sldId="261"/>
            <ac:spMk id="4" creationId="{C59D88EF-8AC8-40D3-88E3-54DA438A6656}"/>
          </ac:spMkLst>
        </pc:spChg>
        <pc:picChg chg="del">
          <ac:chgData name="Sarah Kreager" userId="952b125cc8410bd6" providerId="LiveId" clId="{5DDCF88C-F9FF-470F-8005-A53F2FBAD19B}" dt="2020-09-12T03:10:56.835" v="19" actId="478"/>
          <ac:picMkLst>
            <pc:docMk/>
            <pc:sldMk cId="671781002" sldId="261"/>
            <ac:picMk id="8" creationId="{39A2C7FB-AA50-4EC9-AF6F-6D52560C42DB}"/>
          </ac:picMkLst>
        </pc:picChg>
        <pc:picChg chg="del">
          <ac:chgData name="Sarah Kreager" userId="952b125cc8410bd6" providerId="LiveId" clId="{5DDCF88C-F9FF-470F-8005-A53F2FBAD19B}" dt="2020-09-12T03:10:55.734" v="18" actId="478"/>
          <ac:picMkLst>
            <pc:docMk/>
            <pc:sldMk cId="671781002" sldId="261"/>
            <ac:picMk id="10" creationId="{9EB483FA-E12E-4B46-9A64-E7B3C95F69BC}"/>
          </ac:picMkLst>
        </pc:picChg>
      </pc:sldChg>
      <pc:sldChg chg="addSp delSp mod">
        <pc:chgData name="Sarah Kreager" userId="952b125cc8410bd6" providerId="LiveId" clId="{5DDCF88C-F9FF-470F-8005-A53F2FBAD19B}" dt="2020-09-12T03:11:12.597" v="25" actId="22"/>
        <pc:sldMkLst>
          <pc:docMk/>
          <pc:sldMk cId="1953377023" sldId="262"/>
        </pc:sldMkLst>
        <pc:spChg chg="add">
          <ac:chgData name="Sarah Kreager" userId="952b125cc8410bd6" providerId="LiveId" clId="{5DDCF88C-F9FF-470F-8005-A53F2FBAD19B}" dt="2020-09-12T03:11:12.597" v="25" actId="22"/>
          <ac:spMkLst>
            <pc:docMk/>
            <pc:sldMk cId="1953377023" sldId="262"/>
            <ac:spMk id="3" creationId="{E4C9E21D-DA32-416B-8710-9773644CE057}"/>
          </ac:spMkLst>
        </pc:spChg>
        <pc:picChg chg="del">
          <ac:chgData name="Sarah Kreager" userId="952b125cc8410bd6" providerId="LiveId" clId="{5DDCF88C-F9FF-470F-8005-A53F2FBAD19B}" dt="2020-09-12T03:11:10.958" v="24" actId="478"/>
          <ac:picMkLst>
            <pc:docMk/>
            <pc:sldMk cId="1953377023" sldId="262"/>
            <ac:picMk id="8" creationId="{2E570778-9986-4EBC-95E8-6B5A99C29AB7}"/>
          </ac:picMkLst>
        </pc:picChg>
      </pc:sldChg>
      <pc:sldChg chg="addSp delSp modSp mod">
        <pc:chgData name="Sarah Kreager" userId="952b125cc8410bd6" providerId="LiveId" clId="{5DDCF88C-F9FF-470F-8005-A53F2FBAD19B}" dt="2020-09-12T03:11:20.846" v="29" actId="22"/>
        <pc:sldMkLst>
          <pc:docMk/>
          <pc:sldMk cId="2401255964" sldId="263"/>
        </pc:sldMkLst>
        <pc:spChg chg="add del mod">
          <ac:chgData name="Sarah Kreager" userId="952b125cc8410bd6" providerId="LiveId" clId="{5DDCF88C-F9FF-470F-8005-A53F2FBAD19B}" dt="2020-09-12T03:11:18.955" v="28" actId="478"/>
          <ac:spMkLst>
            <pc:docMk/>
            <pc:sldMk cId="2401255964" sldId="263"/>
            <ac:spMk id="4" creationId="{1BD8CA6C-C450-4E99-B0A5-497EFFA2A88B}"/>
          </ac:spMkLst>
        </pc:spChg>
        <pc:spChg chg="add">
          <ac:chgData name="Sarah Kreager" userId="952b125cc8410bd6" providerId="LiveId" clId="{5DDCF88C-F9FF-470F-8005-A53F2FBAD19B}" dt="2020-09-12T03:11:20.846" v="29" actId="22"/>
          <ac:spMkLst>
            <pc:docMk/>
            <pc:sldMk cId="2401255964" sldId="263"/>
            <ac:spMk id="5" creationId="{8FEE537D-6E70-4EB3-88F1-B70C9B5A7A2B}"/>
          </ac:spMkLst>
        </pc:spChg>
        <pc:picChg chg="del">
          <ac:chgData name="Sarah Kreager" userId="952b125cc8410bd6" providerId="LiveId" clId="{5DDCF88C-F9FF-470F-8005-A53F2FBAD19B}" dt="2020-09-12T03:11:15.542" v="26" actId="478"/>
          <ac:picMkLst>
            <pc:docMk/>
            <pc:sldMk cId="2401255964" sldId="263"/>
            <ac:picMk id="8" creationId="{60B02DB2-60F0-47C5-A42C-A5CC77F48B42}"/>
          </ac:picMkLst>
        </pc:picChg>
      </pc:sldChg>
      <pc:sldChg chg="addSp delSp modSp mod">
        <pc:chgData name="Sarah Kreager" userId="952b125cc8410bd6" providerId="LiveId" clId="{5DDCF88C-F9FF-470F-8005-A53F2FBAD19B}" dt="2020-09-12T03:11:33.183" v="34" actId="1076"/>
        <pc:sldMkLst>
          <pc:docMk/>
          <pc:sldMk cId="461308937" sldId="264"/>
        </pc:sldMkLst>
        <pc:spChg chg="add del mod">
          <ac:chgData name="Sarah Kreager" userId="952b125cc8410bd6" providerId="LiveId" clId="{5DDCF88C-F9FF-470F-8005-A53F2FBAD19B}" dt="2020-09-12T03:11:27.518" v="32" actId="478"/>
          <ac:spMkLst>
            <pc:docMk/>
            <pc:sldMk cId="461308937" sldId="264"/>
            <ac:spMk id="4" creationId="{2032321D-460F-440F-BC66-2C3FF3C44A4B}"/>
          </ac:spMkLst>
        </pc:spChg>
        <pc:spChg chg="add mod">
          <ac:chgData name="Sarah Kreager" userId="952b125cc8410bd6" providerId="LiveId" clId="{5DDCF88C-F9FF-470F-8005-A53F2FBAD19B}" dt="2020-09-12T03:11:33.183" v="34" actId="1076"/>
          <ac:spMkLst>
            <pc:docMk/>
            <pc:sldMk cId="461308937" sldId="264"/>
            <ac:spMk id="5" creationId="{51FD565B-8C1A-46AE-A097-69CF7000A21E}"/>
          </ac:spMkLst>
        </pc:spChg>
        <pc:picChg chg="del">
          <ac:chgData name="Sarah Kreager" userId="952b125cc8410bd6" providerId="LiveId" clId="{5DDCF88C-F9FF-470F-8005-A53F2FBAD19B}" dt="2020-09-12T03:11:23.725" v="30" actId="478"/>
          <ac:picMkLst>
            <pc:docMk/>
            <pc:sldMk cId="461308937" sldId="264"/>
            <ac:picMk id="8" creationId="{2EC31A7A-AAF9-4C86-9462-5999651466AE}"/>
          </ac:picMkLst>
        </pc:picChg>
      </pc:sldChg>
      <pc:sldChg chg="addSp delSp modSp mod">
        <pc:chgData name="Sarah Kreager" userId="952b125cc8410bd6" providerId="LiveId" clId="{5DDCF88C-F9FF-470F-8005-A53F2FBAD19B}" dt="2020-09-12T03:11:44.316" v="38" actId="1076"/>
        <pc:sldMkLst>
          <pc:docMk/>
          <pc:sldMk cId="1211717197" sldId="265"/>
        </pc:sldMkLst>
        <pc:spChg chg="add del mod">
          <ac:chgData name="Sarah Kreager" userId="952b125cc8410bd6" providerId="LiveId" clId="{5DDCF88C-F9FF-470F-8005-A53F2FBAD19B}" dt="2020-09-12T03:11:39.912" v="36" actId="478"/>
          <ac:spMkLst>
            <pc:docMk/>
            <pc:sldMk cId="1211717197" sldId="265"/>
            <ac:spMk id="4" creationId="{E51F2FDE-3F47-4A0B-93AF-90B44EFA160C}"/>
          </ac:spMkLst>
        </pc:spChg>
        <pc:spChg chg="add mod">
          <ac:chgData name="Sarah Kreager" userId="952b125cc8410bd6" providerId="LiveId" clId="{5DDCF88C-F9FF-470F-8005-A53F2FBAD19B}" dt="2020-09-12T03:11:44.316" v="38" actId="1076"/>
          <ac:spMkLst>
            <pc:docMk/>
            <pc:sldMk cId="1211717197" sldId="265"/>
            <ac:spMk id="5" creationId="{402AA366-E72A-404E-B848-46993E11E79B}"/>
          </ac:spMkLst>
        </pc:spChg>
        <pc:picChg chg="del">
          <ac:chgData name="Sarah Kreager" userId="952b125cc8410bd6" providerId="LiveId" clId="{5DDCF88C-F9FF-470F-8005-A53F2FBAD19B}" dt="2020-09-12T03:11:37.468" v="35" actId="478"/>
          <ac:picMkLst>
            <pc:docMk/>
            <pc:sldMk cId="1211717197" sldId="265"/>
            <ac:picMk id="8" creationId="{B6890CC8-04DE-473D-9324-7A5CACC55CEB}"/>
          </ac:picMkLst>
        </pc:picChg>
      </pc:sldChg>
      <pc:sldChg chg="addSp delSp modSp mod">
        <pc:chgData name="Sarah Kreager" userId="952b125cc8410bd6" providerId="LiveId" clId="{5DDCF88C-F9FF-470F-8005-A53F2FBAD19B}" dt="2020-09-12T03:11:51.081" v="41" actId="1076"/>
        <pc:sldMkLst>
          <pc:docMk/>
          <pc:sldMk cId="3019115512" sldId="266"/>
        </pc:sldMkLst>
        <pc:spChg chg="add mod">
          <ac:chgData name="Sarah Kreager" userId="952b125cc8410bd6" providerId="LiveId" clId="{5DDCF88C-F9FF-470F-8005-A53F2FBAD19B}" dt="2020-09-12T03:11:51.081" v="41" actId="1076"/>
          <ac:spMkLst>
            <pc:docMk/>
            <pc:sldMk cId="3019115512" sldId="266"/>
            <ac:spMk id="3" creationId="{439EA394-529D-4389-AC35-56B6B05AC5B6}"/>
          </ac:spMkLst>
        </pc:spChg>
        <pc:picChg chg="del">
          <ac:chgData name="Sarah Kreager" userId="952b125cc8410bd6" providerId="LiveId" clId="{5DDCF88C-F9FF-470F-8005-A53F2FBAD19B}" dt="2020-09-12T03:11:46.539" v="39" actId="478"/>
          <ac:picMkLst>
            <pc:docMk/>
            <pc:sldMk cId="3019115512" sldId="266"/>
            <ac:picMk id="7" creationId="{3B50BA9C-5D62-4E21-93A0-D08BC4A040B3}"/>
          </ac:picMkLst>
        </pc:picChg>
      </pc:sldChg>
      <pc:sldChg chg="addSp delSp modSp mod">
        <pc:chgData name="Sarah Kreager" userId="952b125cc8410bd6" providerId="LiveId" clId="{5DDCF88C-F9FF-470F-8005-A53F2FBAD19B}" dt="2020-09-12T03:12:00.214" v="45" actId="1076"/>
        <pc:sldMkLst>
          <pc:docMk/>
          <pc:sldMk cId="1689691385" sldId="267"/>
        </pc:sldMkLst>
        <pc:spChg chg="add del mod">
          <ac:chgData name="Sarah Kreager" userId="952b125cc8410bd6" providerId="LiveId" clId="{5DDCF88C-F9FF-470F-8005-A53F2FBAD19B}" dt="2020-09-12T03:11:55.205" v="43" actId="478"/>
          <ac:spMkLst>
            <pc:docMk/>
            <pc:sldMk cId="1689691385" sldId="267"/>
            <ac:spMk id="4" creationId="{AE2E48F7-7107-4333-BECD-671DFA2CBFFA}"/>
          </ac:spMkLst>
        </pc:spChg>
        <pc:spChg chg="add mod">
          <ac:chgData name="Sarah Kreager" userId="952b125cc8410bd6" providerId="LiveId" clId="{5DDCF88C-F9FF-470F-8005-A53F2FBAD19B}" dt="2020-09-12T03:12:00.214" v="45" actId="1076"/>
          <ac:spMkLst>
            <pc:docMk/>
            <pc:sldMk cId="1689691385" sldId="267"/>
            <ac:spMk id="5" creationId="{44762FFD-E70B-4769-AAEC-56633C42B1B5}"/>
          </ac:spMkLst>
        </pc:spChg>
        <pc:picChg chg="del">
          <ac:chgData name="Sarah Kreager" userId="952b125cc8410bd6" providerId="LiveId" clId="{5DDCF88C-F9FF-470F-8005-A53F2FBAD19B}" dt="2020-09-12T03:11:53.577" v="42" actId="478"/>
          <ac:picMkLst>
            <pc:docMk/>
            <pc:sldMk cId="1689691385" sldId="267"/>
            <ac:picMk id="8" creationId="{30F06661-29E2-4ED9-95B8-D731766A2DC8}"/>
          </ac:picMkLst>
        </pc:picChg>
      </pc:sldChg>
      <pc:sldChg chg="addSp delSp modSp mod">
        <pc:chgData name="Sarah Kreager" userId="952b125cc8410bd6" providerId="LiveId" clId="{5DDCF88C-F9FF-470F-8005-A53F2FBAD19B}" dt="2020-09-12T03:12:14.754" v="49" actId="1076"/>
        <pc:sldMkLst>
          <pc:docMk/>
          <pc:sldMk cId="1916596875" sldId="268"/>
        </pc:sldMkLst>
        <pc:spChg chg="add del mod">
          <ac:chgData name="Sarah Kreager" userId="952b125cc8410bd6" providerId="LiveId" clId="{5DDCF88C-F9FF-470F-8005-A53F2FBAD19B}" dt="2020-09-12T03:12:08.492" v="47" actId="478"/>
          <ac:spMkLst>
            <pc:docMk/>
            <pc:sldMk cId="1916596875" sldId="268"/>
            <ac:spMk id="4" creationId="{307B1BA6-5BFA-4123-A10B-5E63595EB6C3}"/>
          </ac:spMkLst>
        </pc:spChg>
        <pc:spChg chg="add mod">
          <ac:chgData name="Sarah Kreager" userId="952b125cc8410bd6" providerId="LiveId" clId="{5DDCF88C-F9FF-470F-8005-A53F2FBAD19B}" dt="2020-09-12T03:12:14.754" v="49" actId="1076"/>
          <ac:spMkLst>
            <pc:docMk/>
            <pc:sldMk cId="1916596875" sldId="268"/>
            <ac:spMk id="5" creationId="{7B7152D3-EACC-4453-B911-60EAF56F1E05}"/>
          </ac:spMkLst>
        </pc:spChg>
        <pc:picChg chg="del">
          <ac:chgData name="Sarah Kreager" userId="952b125cc8410bd6" providerId="LiveId" clId="{5DDCF88C-F9FF-470F-8005-A53F2FBAD19B}" dt="2020-09-12T03:12:05.836" v="46" actId="478"/>
          <ac:picMkLst>
            <pc:docMk/>
            <pc:sldMk cId="1916596875" sldId="268"/>
            <ac:picMk id="7" creationId="{80D5E2F7-2DAE-4771-9940-CE2C0A956CCE}"/>
          </ac:picMkLst>
        </pc:picChg>
      </pc:sldChg>
      <pc:sldChg chg="addSp delSp modSp mod">
        <pc:chgData name="Sarah Kreager" userId="952b125cc8410bd6" providerId="LiveId" clId="{5DDCF88C-F9FF-470F-8005-A53F2FBAD19B}" dt="2020-09-12T03:12:25.557" v="53" actId="1076"/>
        <pc:sldMkLst>
          <pc:docMk/>
          <pc:sldMk cId="2391117764" sldId="269"/>
        </pc:sldMkLst>
        <pc:spChg chg="add del mod">
          <ac:chgData name="Sarah Kreager" userId="952b125cc8410bd6" providerId="LiveId" clId="{5DDCF88C-F9FF-470F-8005-A53F2FBAD19B}" dt="2020-09-12T03:12:20.113" v="51" actId="478"/>
          <ac:spMkLst>
            <pc:docMk/>
            <pc:sldMk cId="2391117764" sldId="269"/>
            <ac:spMk id="4" creationId="{3D9EBDAC-8D84-48AB-9B06-594A3B4B06E7}"/>
          </ac:spMkLst>
        </pc:spChg>
        <pc:spChg chg="add mod">
          <ac:chgData name="Sarah Kreager" userId="952b125cc8410bd6" providerId="LiveId" clId="{5DDCF88C-F9FF-470F-8005-A53F2FBAD19B}" dt="2020-09-12T03:12:25.557" v="53" actId="1076"/>
          <ac:spMkLst>
            <pc:docMk/>
            <pc:sldMk cId="2391117764" sldId="269"/>
            <ac:spMk id="5" creationId="{9B6E864A-A822-476C-8942-811A59440A14}"/>
          </ac:spMkLst>
        </pc:spChg>
        <pc:picChg chg="del">
          <ac:chgData name="Sarah Kreager" userId="952b125cc8410bd6" providerId="LiveId" clId="{5DDCF88C-F9FF-470F-8005-A53F2FBAD19B}" dt="2020-09-12T03:12:18.352" v="50" actId="478"/>
          <ac:picMkLst>
            <pc:docMk/>
            <pc:sldMk cId="2391117764" sldId="269"/>
            <ac:picMk id="7" creationId="{B79A50BB-159E-4A99-85D0-E838C3B1288F}"/>
          </ac:picMkLst>
        </pc:picChg>
      </pc:sldChg>
      <pc:sldChg chg="addSp delSp modSp mod">
        <pc:chgData name="Sarah Kreager" userId="952b125cc8410bd6" providerId="LiveId" clId="{5DDCF88C-F9FF-470F-8005-A53F2FBAD19B}" dt="2020-09-12T03:12:38.299" v="57" actId="1076"/>
        <pc:sldMkLst>
          <pc:docMk/>
          <pc:sldMk cId="4100843822" sldId="270"/>
        </pc:sldMkLst>
        <pc:spChg chg="add del mod">
          <ac:chgData name="Sarah Kreager" userId="952b125cc8410bd6" providerId="LiveId" clId="{5DDCF88C-F9FF-470F-8005-A53F2FBAD19B}" dt="2020-09-12T03:12:32.398" v="55" actId="478"/>
          <ac:spMkLst>
            <pc:docMk/>
            <pc:sldMk cId="4100843822" sldId="270"/>
            <ac:spMk id="4" creationId="{FBF16CA2-E681-432B-92AE-D120383F3A5C}"/>
          </ac:spMkLst>
        </pc:spChg>
        <pc:spChg chg="add mod">
          <ac:chgData name="Sarah Kreager" userId="952b125cc8410bd6" providerId="LiveId" clId="{5DDCF88C-F9FF-470F-8005-A53F2FBAD19B}" dt="2020-09-12T03:12:38.299" v="57" actId="1076"/>
          <ac:spMkLst>
            <pc:docMk/>
            <pc:sldMk cId="4100843822" sldId="270"/>
            <ac:spMk id="5" creationId="{ABF11897-89A9-4306-AE3B-C679C2DA09B8}"/>
          </ac:spMkLst>
        </pc:spChg>
        <pc:picChg chg="del">
          <ac:chgData name="Sarah Kreager" userId="952b125cc8410bd6" providerId="LiveId" clId="{5DDCF88C-F9FF-470F-8005-A53F2FBAD19B}" dt="2020-09-12T03:12:30.801" v="54" actId="478"/>
          <ac:picMkLst>
            <pc:docMk/>
            <pc:sldMk cId="4100843822" sldId="270"/>
            <ac:picMk id="7" creationId="{40AB2216-F467-49FE-97AF-AFE4754527E0}"/>
          </ac:picMkLst>
        </pc:picChg>
      </pc:sldChg>
      <pc:sldChg chg="addSp delSp modSp mod">
        <pc:chgData name="Sarah Kreager" userId="952b125cc8410bd6" providerId="LiveId" clId="{5DDCF88C-F9FF-470F-8005-A53F2FBAD19B}" dt="2020-09-12T03:12:47.133" v="61" actId="1076"/>
        <pc:sldMkLst>
          <pc:docMk/>
          <pc:sldMk cId="723745940" sldId="271"/>
        </pc:sldMkLst>
        <pc:spChg chg="add del mod">
          <ac:chgData name="Sarah Kreager" userId="952b125cc8410bd6" providerId="LiveId" clId="{5DDCF88C-F9FF-470F-8005-A53F2FBAD19B}" dt="2020-09-12T03:12:42.868" v="59" actId="478"/>
          <ac:spMkLst>
            <pc:docMk/>
            <pc:sldMk cId="723745940" sldId="271"/>
            <ac:spMk id="4" creationId="{FA62F47C-3AAE-478D-8880-0D605255239B}"/>
          </ac:spMkLst>
        </pc:spChg>
        <pc:spChg chg="add mod">
          <ac:chgData name="Sarah Kreager" userId="952b125cc8410bd6" providerId="LiveId" clId="{5DDCF88C-F9FF-470F-8005-A53F2FBAD19B}" dt="2020-09-12T03:12:47.133" v="61" actId="1076"/>
          <ac:spMkLst>
            <pc:docMk/>
            <pc:sldMk cId="723745940" sldId="271"/>
            <ac:spMk id="5" creationId="{2FEFB617-B8D8-4B38-AF37-E07A103507AB}"/>
          </ac:spMkLst>
        </pc:spChg>
        <pc:picChg chg="del">
          <ac:chgData name="Sarah Kreager" userId="952b125cc8410bd6" providerId="LiveId" clId="{5DDCF88C-F9FF-470F-8005-A53F2FBAD19B}" dt="2020-09-12T03:12:40.815" v="58" actId="478"/>
          <ac:picMkLst>
            <pc:docMk/>
            <pc:sldMk cId="723745940" sldId="271"/>
            <ac:picMk id="7" creationId="{EF5FCFD2-8516-4F75-A4EA-72DD461D3454}"/>
          </ac:picMkLst>
        </pc:picChg>
      </pc:sldChg>
      <pc:sldChg chg="addSp delSp modSp mod">
        <pc:chgData name="Sarah Kreager" userId="952b125cc8410bd6" providerId="LiveId" clId="{5DDCF88C-F9FF-470F-8005-A53F2FBAD19B}" dt="2020-09-12T03:10:15.533" v="3" actId="1076"/>
        <pc:sldMkLst>
          <pc:docMk/>
          <pc:sldMk cId="180330300" sldId="273"/>
        </pc:sldMkLst>
        <pc:spChg chg="add mod">
          <ac:chgData name="Sarah Kreager" userId="952b125cc8410bd6" providerId="LiveId" clId="{5DDCF88C-F9FF-470F-8005-A53F2FBAD19B}" dt="2020-09-12T03:10:15.533" v="3" actId="1076"/>
          <ac:spMkLst>
            <pc:docMk/>
            <pc:sldMk cId="180330300" sldId="273"/>
            <ac:spMk id="3" creationId="{10999A66-072C-4DE9-9F1A-52CDF4C8E3D8}"/>
          </ac:spMkLst>
        </pc:spChg>
        <pc:spChg chg="add del mod">
          <ac:chgData name="Sarah Kreager" userId="952b125cc8410bd6" providerId="LiveId" clId="{5DDCF88C-F9FF-470F-8005-A53F2FBAD19B}" dt="2020-09-12T03:10:11.414" v="2" actId="478"/>
          <ac:spMkLst>
            <pc:docMk/>
            <pc:sldMk cId="180330300" sldId="273"/>
            <ac:spMk id="5" creationId="{C67F6E1A-89FA-455F-8F47-10CEFBFB03D1}"/>
          </ac:spMkLst>
        </pc:spChg>
        <pc:picChg chg="del">
          <ac:chgData name="Sarah Kreager" userId="952b125cc8410bd6" providerId="LiveId" clId="{5DDCF88C-F9FF-470F-8005-A53F2FBAD19B}" dt="2020-09-12T03:10:08.790" v="1" actId="478"/>
          <ac:picMkLst>
            <pc:docMk/>
            <pc:sldMk cId="180330300" sldId="273"/>
            <ac:picMk id="7" creationId="{8AD07154-29B2-46C4-8760-5086B3F57D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6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3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6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1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8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6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4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8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1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6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85751-0D8B-4492-9B70-41500286F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276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D87BE-ADC3-45C0-87E3-EAB0CF809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000"/>
              <a:t>Week 2 - Celebration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5DCA6-E52E-451F-9AE6-BB825B776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June 23, 2020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37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0D331-DCE5-4587-AF8E-A13D1C2E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/>
              <a:t>-3.2 lbs – Peggy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827F"/>
          </a:solidFill>
          <a:ln w="38100" cap="rnd">
            <a:solidFill>
              <a:srgbClr val="BA82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9EA394-529D-4389-AC35-56B6B05AC5B6}"/>
              </a:ext>
            </a:extLst>
          </p:cNvPr>
          <p:cNvSpPr/>
          <p:nvPr/>
        </p:nvSpPr>
        <p:spPr>
          <a:xfrm>
            <a:off x="1137637" y="2178992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01911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F450B-EC85-4AB5-A1F3-4B02A00C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/>
              <a:t>-3.8lbs Heather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827F"/>
          </a:solidFill>
          <a:ln w="38100" cap="rnd">
            <a:solidFill>
              <a:srgbClr val="BA82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762FFD-E70B-4769-AAEC-56633C42B1B5}"/>
              </a:ext>
            </a:extLst>
          </p:cNvPr>
          <p:cNvSpPr/>
          <p:nvPr/>
        </p:nvSpPr>
        <p:spPr>
          <a:xfrm>
            <a:off x="1624370" y="2278222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689691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0E918-1822-4637-B6FA-E825346A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/>
              <a:t>-5.0 lbs</a:t>
            </a:r>
            <a:br>
              <a:rPr lang="en-US" sz="9600"/>
            </a:br>
            <a:r>
              <a:rPr lang="en-US" sz="9600"/>
              <a:t>Kendra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827F"/>
          </a:solidFill>
          <a:ln w="38100" cap="rnd">
            <a:solidFill>
              <a:srgbClr val="BA82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7152D3-EACC-4453-B911-60EAF56F1E05}"/>
              </a:ext>
            </a:extLst>
          </p:cNvPr>
          <p:cNvSpPr/>
          <p:nvPr/>
        </p:nvSpPr>
        <p:spPr>
          <a:xfrm>
            <a:off x="1525084" y="242316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916596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9E88A-CBAF-4665-9D96-75512441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/>
              <a:t>-5.4lbs </a:t>
            </a:r>
            <a:r>
              <a:rPr lang="en-US" sz="9600"/>
              <a:t>Madasynn</a:t>
            </a:r>
            <a:endParaRPr lang="en-US" sz="9600" dirty="0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827F"/>
          </a:solidFill>
          <a:ln w="38100" cap="rnd">
            <a:solidFill>
              <a:srgbClr val="BA82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6E864A-A822-476C-8942-811A59440A14}"/>
              </a:ext>
            </a:extLst>
          </p:cNvPr>
          <p:cNvSpPr/>
          <p:nvPr/>
        </p:nvSpPr>
        <p:spPr>
          <a:xfrm>
            <a:off x="1233537" y="242316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39111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1B326-7258-485D-8B8D-4A3D60D6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/>
              <a:t>-6.2lbs</a:t>
            </a:r>
            <a:br>
              <a:rPr lang="en-US" sz="9600" dirty="0"/>
            </a:br>
            <a:r>
              <a:rPr lang="en-US" sz="9600" dirty="0"/>
              <a:t>Sabrina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827F"/>
          </a:solidFill>
          <a:ln w="38100" cap="rnd">
            <a:solidFill>
              <a:srgbClr val="BA82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F11897-89A9-4306-AE3B-C679C2DA09B8}"/>
              </a:ext>
            </a:extLst>
          </p:cNvPr>
          <p:cNvSpPr/>
          <p:nvPr/>
        </p:nvSpPr>
        <p:spPr>
          <a:xfrm>
            <a:off x="1186262" y="242316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10084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977A5-676C-4A3B-866A-7E2DC61B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/>
              <a:t>-6.8lbs</a:t>
            </a:r>
            <a:br>
              <a:rPr lang="en-US" sz="9600" dirty="0"/>
            </a:br>
            <a:r>
              <a:rPr lang="en-US" sz="9600" dirty="0"/>
              <a:t>Sarah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827F"/>
          </a:solidFill>
          <a:ln w="38100" cap="rnd">
            <a:solidFill>
              <a:srgbClr val="BA82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FB617-B8D8-4B38-AF37-E07A103507AB}"/>
              </a:ext>
            </a:extLst>
          </p:cNvPr>
          <p:cNvSpPr/>
          <p:nvPr/>
        </p:nvSpPr>
        <p:spPr>
          <a:xfrm>
            <a:off x="942904" y="242316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723745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14CD-CAFE-498C-A522-DE17A5989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Week 1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8E23C-15FF-401C-AD37-D5804CEC3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10:1 Calorie to protein ratio</a:t>
            </a:r>
          </a:p>
          <a:p>
            <a:r>
              <a:rPr lang="en-US" dirty="0">
                <a:latin typeface="+mj-lt"/>
              </a:rPr>
              <a:t>If it has 100 calories, needs 10g (or more) protein</a:t>
            </a:r>
          </a:p>
          <a:p>
            <a:r>
              <a:rPr lang="en-US" dirty="0">
                <a:latin typeface="+mj-lt"/>
              </a:rPr>
              <a:t>Grocery shopping</a:t>
            </a:r>
          </a:p>
          <a:p>
            <a:r>
              <a:rPr lang="en-US" dirty="0">
                <a:latin typeface="+mj-lt"/>
              </a:rPr>
              <a:t>Meal Prepping</a:t>
            </a:r>
          </a:p>
          <a:p>
            <a:r>
              <a:rPr lang="en-US" dirty="0">
                <a:latin typeface="+mj-lt"/>
              </a:rPr>
              <a:t>WATER?</a:t>
            </a:r>
          </a:p>
        </p:txBody>
      </p:sp>
    </p:spTree>
    <p:extLst>
      <p:ext uri="{BB962C8B-B14F-4D97-AF65-F5344CB8AC3E}">
        <p14:creationId xmlns:p14="http://schemas.microsoft.com/office/powerpoint/2010/main" val="410080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92484-1387-4D1D-BC18-6CC66B67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/>
              <a:t>Protein Snacks</a:t>
            </a: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147C7031-1E3A-4EF7-A823-89F74BA6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827F"/>
          </a:solidFill>
          <a:ln w="38100" cap="rnd">
            <a:solidFill>
              <a:srgbClr val="BA82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Content Placeholder 32" descr="A picture containing toiletry, cup, sitting, table&#10;&#10;Description automatically generated">
            <a:extLst>
              <a:ext uri="{FF2B5EF4-FFF2-40B4-BE49-F238E27FC236}">
                <a16:creationId xmlns:a16="http://schemas.microsoft.com/office/drawing/2014/main" id="{7F1344E1-217D-474E-B80E-16989699B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2782076"/>
            <a:ext cx="3758184" cy="3758184"/>
          </a:xfrm>
          <a:prstGeom prst="rect">
            <a:avLst/>
          </a:prstGeom>
        </p:spPr>
      </p:pic>
      <p:pic>
        <p:nvPicPr>
          <p:cNvPr id="35" name="Picture 34" descr="A picture containing food&#10;&#10;Description automatically generated">
            <a:extLst>
              <a:ext uri="{FF2B5EF4-FFF2-40B4-BE49-F238E27FC236}">
                <a16:creationId xmlns:a16="http://schemas.microsoft.com/office/drawing/2014/main" id="{C4B9075A-E8C1-4F41-965F-1A8B178E5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08" y="2782076"/>
            <a:ext cx="3758184" cy="3758184"/>
          </a:xfrm>
          <a:prstGeom prst="rect">
            <a:avLst/>
          </a:prstGeom>
        </p:spPr>
      </p:pic>
      <p:pic>
        <p:nvPicPr>
          <p:cNvPr id="37" name="Picture 3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3C41F48-E575-46D7-A489-4A8BD06C3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08" y="2782076"/>
            <a:ext cx="3758184" cy="37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07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2B872-B55D-415D-8277-519A8EF12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Weekly Challenge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A827F"/>
          </a:solidFill>
          <a:ln w="38100" cap="rnd">
            <a:solidFill>
              <a:srgbClr val="BA82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2F158DD-F79D-4876-868A-E6B8C0751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2" y="27431"/>
            <a:ext cx="5223507" cy="676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5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E9E88A-CBAF-4665-9D96-755124415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/>
              <a:t>-0.4lbs</a:t>
            </a:r>
            <a:br>
              <a:rPr lang="en-US" sz="9600" dirty="0"/>
            </a:br>
            <a:r>
              <a:rPr lang="en-US" sz="9600" dirty="0"/>
              <a:t>Angie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827F"/>
          </a:solidFill>
          <a:ln w="38100" cap="rnd">
            <a:solidFill>
              <a:srgbClr val="BA82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999A66-072C-4DE9-9F1A-52CDF4C8E3D8}"/>
              </a:ext>
            </a:extLst>
          </p:cNvPr>
          <p:cNvSpPr/>
          <p:nvPr/>
        </p:nvSpPr>
        <p:spPr>
          <a:xfrm>
            <a:off x="838200" y="242316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8033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266B-0A28-4D42-A5AB-7794CE06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-1.4lbs  Jessica H., Andrew B., </a:t>
            </a:r>
            <a:r>
              <a:rPr lang="en-US" dirty="0" err="1"/>
              <a:t>Taran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3AAF7-EC66-4D6C-8B8A-51808B471664}"/>
              </a:ext>
            </a:extLst>
          </p:cNvPr>
          <p:cNvSpPr/>
          <p:nvPr/>
        </p:nvSpPr>
        <p:spPr>
          <a:xfrm>
            <a:off x="9396876" y="260290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ADEF0C-0ABF-4CC1-99AE-5E56DDFA1C94}"/>
              </a:ext>
            </a:extLst>
          </p:cNvPr>
          <p:cNvSpPr/>
          <p:nvPr/>
        </p:nvSpPr>
        <p:spPr>
          <a:xfrm>
            <a:off x="5184821" y="2602901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E729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Old Style" panose="02040603050505030304"/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rgbClr val="E729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Old Style" panose="02040603050505030304"/>
              </a:rPr>
              <a:t>Photo</a:t>
            </a:r>
          </a:p>
          <a:p>
            <a:pPr algn="ctr"/>
            <a:r>
              <a:rPr lang="en-US" sz="5400" dirty="0">
                <a:ln w="0"/>
                <a:solidFill>
                  <a:srgbClr val="E729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Old Style" panose="02040603050505030304"/>
              </a:rPr>
              <a:t>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3752BC-9774-4006-A3D7-94A59CC57383}"/>
              </a:ext>
            </a:extLst>
          </p:cNvPr>
          <p:cNvSpPr/>
          <p:nvPr/>
        </p:nvSpPr>
        <p:spPr>
          <a:xfrm>
            <a:off x="1200406" y="2788431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11150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BC80D-7DD6-47C9-9A0E-C92D2DBF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/>
              <a:t>-1.6lbs Jill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827F"/>
          </a:solidFill>
          <a:ln w="38100" cap="rnd">
            <a:solidFill>
              <a:srgbClr val="BA82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C1C184-9FE8-4E32-B85A-8E6ED072F9A8}"/>
              </a:ext>
            </a:extLst>
          </p:cNvPr>
          <p:cNvSpPr/>
          <p:nvPr/>
        </p:nvSpPr>
        <p:spPr>
          <a:xfrm>
            <a:off x="942904" y="2121117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88544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5AC5C6-2FF4-4251-B62E-8C227F15B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75997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/>
              <a:t>-2.0lbs Jess T. and Cindy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27432"/>
          </a:xfrm>
          <a:custGeom>
            <a:avLst/>
            <a:gdLst>
              <a:gd name="connsiteX0" fmla="*/ 0 w 3291840"/>
              <a:gd name="connsiteY0" fmla="*/ 0 h 27432"/>
              <a:gd name="connsiteX1" fmla="*/ 625450 w 3291840"/>
              <a:gd name="connsiteY1" fmla="*/ 0 h 27432"/>
              <a:gd name="connsiteX2" fmla="*/ 1283818 w 3291840"/>
              <a:gd name="connsiteY2" fmla="*/ 0 h 27432"/>
              <a:gd name="connsiteX3" fmla="*/ 1975104 w 3291840"/>
              <a:gd name="connsiteY3" fmla="*/ 0 h 27432"/>
              <a:gd name="connsiteX4" fmla="*/ 2666390 w 3291840"/>
              <a:gd name="connsiteY4" fmla="*/ 0 h 27432"/>
              <a:gd name="connsiteX5" fmla="*/ 3291840 w 3291840"/>
              <a:gd name="connsiteY5" fmla="*/ 0 h 27432"/>
              <a:gd name="connsiteX6" fmla="*/ 3291840 w 3291840"/>
              <a:gd name="connsiteY6" fmla="*/ 27432 h 27432"/>
              <a:gd name="connsiteX7" fmla="*/ 2567635 w 3291840"/>
              <a:gd name="connsiteY7" fmla="*/ 27432 h 27432"/>
              <a:gd name="connsiteX8" fmla="*/ 1843430 w 3291840"/>
              <a:gd name="connsiteY8" fmla="*/ 27432 h 27432"/>
              <a:gd name="connsiteX9" fmla="*/ 1185062 w 3291840"/>
              <a:gd name="connsiteY9" fmla="*/ 27432 h 27432"/>
              <a:gd name="connsiteX10" fmla="*/ 0 w 3291840"/>
              <a:gd name="connsiteY10" fmla="*/ 27432 h 27432"/>
              <a:gd name="connsiteX11" fmla="*/ 0 w 329184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27432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0674" y="7395"/>
                  <a:pt x="3291885" y="21864"/>
                  <a:pt x="3291840" y="27432"/>
                </a:cubicBezTo>
                <a:cubicBezTo>
                  <a:pt x="3043276" y="47012"/>
                  <a:pt x="2921041" y="-3764"/>
                  <a:pt x="2567635" y="27432"/>
                </a:cubicBezTo>
                <a:cubicBezTo>
                  <a:pt x="2214230" y="58628"/>
                  <a:pt x="2189623" y="-3875"/>
                  <a:pt x="1843430" y="27432"/>
                </a:cubicBezTo>
                <a:cubicBezTo>
                  <a:pt x="1497237" y="58739"/>
                  <a:pt x="1492584" y="38324"/>
                  <a:pt x="1185062" y="27432"/>
                </a:cubicBezTo>
                <a:cubicBezTo>
                  <a:pt x="877540" y="16540"/>
                  <a:pt x="313238" y="555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91840" h="27432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2033" y="12649"/>
                  <a:pt x="3290852" y="17989"/>
                  <a:pt x="3291840" y="27432"/>
                </a:cubicBezTo>
                <a:cubicBezTo>
                  <a:pt x="3120474" y="24858"/>
                  <a:pt x="2816568" y="13777"/>
                  <a:pt x="2633472" y="27432"/>
                </a:cubicBezTo>
                <a:cubicBezTo>
                  <a:pt x="2450376" y="41087"/>
                  <a:pt x="2160769" y="46494"/>
                  <a:pt x="1909267" y="27432"/>
                </a:cubicBezTo>
                <a:cubicBezTo>
                  <a:pt x="1657765" y="8370"/>
                  <a:pt x="1623992" y="18792"/>
                  <a:pt x="1349654" y="27432"/>
                </a:cubicBezTo>
                <a:cubicBezTo>
                  <a:pt x="1075316" y="36072"/>
                  <a:pt x="833426" y="43325"/>
                  <a:pt x="691286" y="27432"/>
                </a:cubicBezTo>
                <a:cubicBezTo>
                  <a:pt x="549146" y="11539"/>
                  <a:pt x="342011" y="33345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A827F"/>
          </a:solidFill>
          <a:ln w="38100" cap="rnd">
            <a:solidFill>
              <a:srgbClr val="BA82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B92B36-3105-47BA-847B-EDF7F4AECB54}"/>
              </a:ext>
            </a:extLst>
          </p:cNvPr>
          <p:cNvSpPr/>
          <p:nvPr/>
        </p:nvSpPr>
        <p:spPr>
          <a:xfrm>
            <a:off x="1803380" y="2992543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9D88EF-8AC8-40D3-88E3-54DA438A6656}"/>
              </a:ext>
            </a:extLst>
          </p:cNvPr>
          <p:cNvSpPr/>
          <p:nvPr/>
        </p:nvSpPr>
        <p:spPr>
          <a:xfrm>
            <a:off x="8452218" y="2808309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67178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A448A-5EDC-47F1-9024-9DF4F4F8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/>
              <a:t>-2.2lbs Jess C.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A827F"/>
          </a:solidFill>
          <a:ln w="38100" cap="rnd">
            <a:solidFill>
              <a:srgbClr val="BA82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C9E21D-DA32-416B-8710-9773644CE057}"/>
              </a:ext>
            </a:extLst>
          </p:cNvPr>
          <p:cNvSpPr/>
          <p:nvPr/>
        </p:nvSpPr>
        <p:spPr>
          <a:xfrm>
            <a:off x="9277606" y="196017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95337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E7E0D9-E5A8-4EEE-80F8-764FE8AF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/>
              <a:t>-2.5lbs Tessa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A827F"/>
          </a:solidFill>
          <a:ln w="38100" cap="rnd">
            <a:solidFill>
              <a:srgbClr val="BA82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EE537D-6E70-4EB3-88F1-B70C9B5A7A2B}"/>
              </a:ext>
            </a:extLst>
          </p:cNvPr>
          <p:cNvSpPr/>
          <p:nvPr/>
        </p:nvSpPr>
        <p:spPr>
          <a:xfrm>
            <a:off x="9277606" y="196017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40125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C20D6-6B01-4F77-AF46-DAC23A05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/>
              <a:t>-2.8lbs Andrew K.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827F"/>
          </a:solidFill>
          <a:ln w="38100" cap="rnd">
            <a:solidFill>
              <a:srgbClr val="BA82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FD565B-8C1A-46AE-A097-69CF7000A21E}"/>
              </a:ext>
            </a:extLst>
          </p:cNvPr>
          <p:cNvSpPr/>
          <p:nvPr/>
        </p:nvSpPr>
        <p:spPr>
          <a:xfrm>
            <a:off x="1137637" y="2423160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6130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78CEA-DF08-46DB-BDD3-DEE7629C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/>
              <a:t>-2.9lbs Becky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A827F"/>
          </a:solidFill>
          <a:ln w="38100" cap="rnd">
            <a:solidFill>
              <a:srgbClr val="BA827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2AA366-E72A-404E-B848-46993E11E79B}"/>
              </a:ext>
            </a:extLst>
          </p:cNvPr>
          <p:cNvSpPr/>
          <p:nvPr/>
        </p:nvSpPr>
        <p:spPr>
          <a:xfrm>
            <a:off x="8137919" y="1851376"/>
            <a:ext cx="182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Insert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21171719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_2SEEDS">
      <a:dk1>
        <a:srgbClr val="000000"/>
      </a:dk1>
      <a:lt1>
        <a:srgbClr val="FFFFFF"/>
      </a:lt1>
      <a:dk2>
        <a:srgbClr val="412624"/>
      </a:dk2>
      <a:lt2>
        <a:srgbClr val="E2E8E8"/>
      </a:lt2>
      <a:accent1>
        <a:srgbClr val="BA827F"/>
      </a:accent1>
      <a:accent2>
        <a:srgbClr val="C696A8"/>
      </a:accent2>
      <a:accent3>
        <a:srgbClr val="BC9E84"/>
      </a:accent3>
      <a:accent4>
        <a:srgbClr val="77AE95"/>
      </a:accent4>
      <a:accent5>
        <a:srgbClr val="82ACAA"/>
      </a:accent5>
      <a:accent6>
        <a:srgbClr val="7FA3BA"/>
      </a:accent6>
      <a:hlink>
        <a:srgbClr val="578D90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154</Words>
  <Application>Microsoft Office PowerPoint</Application>
  <PresentationFormat>Widescreen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Goudy Old Style</vt:lpstr>
      <vt:lpstr>Modern Love</vt:lpstr>
      <vt:lpstr>The Hand</vt:lpstr>
      <vt:lpstr>SketchyVTI</vt:lpstr>
      <vt:lpstr>Week 2 - Celebration</vt:lpstr>
      <vt:lpstr>-0.4lbs Angie</vt:lpstr>
      <vt:lpstr>-1.4lbs  Jessica H., Andrew B., Taran</vt:lpstr>
      <vt:lpstr>-1.6lbs Jill</vt:lpstr>
      <vt:lpstr>-2.0lbs Jess T. and Cindy</vt:lpstr>
      <vt:lpstr>-2.2lbs Jess C.</vt:lpstr>
      <vt:lpstr>-2.5lbs Tessa</vt:lpstr>
      <vt:lpstr>-2.8lbs Andrew K.</vt:lpstr>
      <vt:lpstr>-2.9lbs Becky</vt:lpstr>
      <vt:lpstr>-3.2 lbs – Peggy</vt:lpstr>
      <vt:lpstr>-3.8lbs Heather</vt:lpstr>
      <vt:lpstr>-5.0 lbs Kendra</vt:lpstr>
      <vt:lpstr>-5.4lbs Madasynn</vt:lpstr>
      <vt:lpstr>-6.2lbs Sabrina</vt:lpstr>
      <vt:lpstr>-6.8lbs Sarah</vt:lpstr>
      <vt:lpstr>RECAP Week 1 </vt:lpstr>
      <vt:lpstr>Protein Snacks</vt:lpstr>
      <vt:lpstr>Weekly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2 - Celebration</dc:title>
  <dc:creator>Sarah Kreager</dc:creator>
  <cp:lastModifiedBy>Sarah Kreager</cp:lastModifiedBy>
  <cp:revision>1</cp:revision>
  <dcterms:created xsi:type="dcterms:W3CDTF">2020-09-12T03:01:27Z</dcterms:created>
  <dcterms:modified xsi:type="dcterms:W3CDTF">2020-09-12T03:12:48Z</dcterms:modified>
</cp:coreProperties>
</file>