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6" r:id="rId8"/>
    <p:sldId id="267" r:id="rId9"/>
    <p:sldId id="272" r:id="rId10"/>
    <p:sldId id="273" r:id="rId11"/>
    <p:sldId id="274" r:id="rId12"/>
    <p:sldId id="275" r:id="rId13"/>
    <p:sldId id="281" r:id="rId14"/>
    <p:sldId id="268" r:id="rId15"/>
    <p:sldId id="276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A3D352-17AC-4B41-A2A5-6EF151BAC4A2}" v="7" dt="2020-09-12T02:59:12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Kreager" userId="952b125cc8410bd6" providerId="LiveId" clId="{38A3D352-17AC-4B41-A2A5-6EF151BAC4A2}"/>
    <pc:docChg chg="custSel addSld delSld modSld sldOrd">
      <pc:chgData name="Sarah Kreager" userId="952b125cc8410bd6" providerId="LiveId" clId="{38A3D352-17AC-4B41-A2A5-6EF151BAC4A2}" dt="2020-09-12T03:09:42.593" v="123" actId="20577"/>
      <pc:docMkLst>
        <pc:docMk/>
      </pc:docMkLst>
      <pc:sldChg chg="addSp delSp modSp mod">
        <pc:chgData name="Sarah Kreager" userId="952b125cc8410bd6" providerId="LiveId" clId="{38A3D352-17AC-4B41-A2A5-6EF151BAC4A2}" dt="2020-09-12T03:07:54.008" v="75" actId="1076"/>
        <pc:sldMkLst>
          <pc:docMk/>
          <pc:sldMk cId="3944207784" sldId="257"/>
        </pc:sldMkLst>
        <pc:spChg chg="add mod">
          <ac:chgData name="Sarah Kreager" userId="952b125cc8410bd6" providerId="LiveId" clId="{38A3D352-17AC-4B41-A2A5-6EF151BAC4A2}" dt="2020-09-12T03:07:40.421" v="69" actId="1076"/>
          <ac:spMkLst>
            <pc:docMk/>
            <pc:sldMk cId="3944207784" sldId="257"/>
            <ac:spMk id="3" creationId="{7D2388A4-93D2-4DAD-A386-39D644DFD6F8}"/>
          </ac:spMkLst>
        </pc:spChg>
        <pc:spChg chg="add mod">
          <ac:chgData name="Sarah Kreager" userId="952b125cc8410bd6" providerId="LiveId" clId="{38A3D352-17AC-4B41-A2A5-6EF151BAC4A2}" dt="2020-09-12T03:07:47.152" v="72" actId="1076"/>
          <ac:spMkLst>
            <pc:docMk/>
            <pc:sldMk cId="3944207784" sldId="257"/>
            <ac:spMk id="5" creationId="{AD1933C2-3016-4ACD-8EFC-972E6B3CA048}"/>
          </ac:spMkLst>
        </pc:spChg>
        <pc:spChg chg="add mod">
          <ac:chgData name="Sarah Kreager" userId="952b125cc8410bd6" providerId="LiveId" clId="{38A3D352-17AC-4B41-A2A5-6EF151BAC4A2}" dt="2020-09-12T03:07:54.008" v="75" actId="1076"/>
          <ac:spMkLst>
            <pc:docMk/>
            <pc:sldMk cId="3944207784" sldId="257"/>
            <ac:spMk id="7" creationId="{594E305B-297E-49D9-8D1C-9FC4EC1B7D7C}"/>
          </ac:spMkLst>
        </pc:spChg>
        <pc:picChg chg="del">
          <ac:chgData name="Sarah Kreager" userId="952b125cc8410bd6" providerId="LiveId" clId="{38A3D352-17AC-4B41-A2A5-6EF151BAC4A2}" dt="2020-09-12T03:07:41.357" v="70" actId="478"/>
          <ac:picMkLst>
            <pc:docMk/>
            <pc:sldMk cId="3944207784" sldId="257"/>
            <ac:picMk id="4" creationId="{7FE80276-8321-4F1A-8F54-E987485446F3}"/>
          </ac:picMkLst>
        </pc:picChg>
        <pc:picChg chg="del">
          <ac:chgData name="Sarah Kreager" userId="952b125cc8410bd6" providerId="LiveId" clId="{38A3D352-17AC-4B41-A2A5-6EF151BAC4A2}" dt="2020-09-12T03:07:48.040" v="73" actId="478"/>
          <ac:picMkLst>
            <pc:docMk/>
            <pc:sldMk cId="3944207784" sldId="257"/>
            <ac:picMk id="6" creationId="{0A83744E-A2F7-40BD-8285-FE17B12D1B57}"/>
          </ac:picMkLst>
        </pc:picChg>
        <pc:picChg chg="del">
          <ac:chgData name="Sarah Kreager" userId="952b125cc8410bd6" providerId="LiveId" clId="{38A3D352-17AC-4B41-A2A5-6EF151BAC4A2}" dt="2020-09-12T03:07:35.548" v="68" actId="478"/>
          <ac:picMkLst>
            <pc:docMk/>
            <pc:sldMk cId="3944207784" sldId="257"/>
            <ac:picMk id="10" creationId="{F47AFA70-53A5-4679-9CCC-1E14D569160F}"/>
          </ac:picMkLst>
        </pc:picChg>
      </pc:sldChg>
      <pc:sldChg chg="addSp delSp modSp mod">
        <pc:chgData name="Sarah Kreager" userId="952b125cc8410bd6" providerId="LiveId" clId="{38A3D352-17AC-4B41-A2A5-6EF151BAC4A2}" dt="2020-09-12T03:08:02.690" v="78" actId="1076"/>
        <pc:sldMkLst>
          <pc:docMk/>
          <pc:sldMk cId="2992240425" sldId="258"/>
        </pc:sldMkLst>
        <pc:spChg chg="add mod">
          <ac:chgData name="Sarah Kreager" userId="952b125cc8410bd6" providerId="LiveId" clId="{38A3D352-17AC-4B41-A2A5-6EF151BAC4A2}" dt="2020-09-12T03:08:02.690" v="78" actId="1076"/>
          <ac:spMkLst>
            <pc:docMk/>
            <pc:sldMk cId="2992240425" sldId="258"/>
            <ac:spMk id="2" creationId="{EFB09F5C-2FFE-409B-A9E8-2E8788DBAE06}"/>
          </ac:spMkLst>
        </pc:spChg>
        <pc:picChg chg="del">
          <ac:chgData name="Sarah Kreager" userId="952b125cc8410bd6" providerId="LiveId" clId="{38A3D352-17AC-4B41-A2A5-6EF151BAC4A2}" dt="2020-09-12T03:07:57.380" v="76" actId="478"/>
          <ac:picMkLst>
            <pc:docMk/>
            <pc:sldMk cId="2992240425" sldId="258"/>
            <ac:picMk id="4" creationId="{77841131-3C94-4FA7-8265-7578FDD6C07D}"/>
          </ac:picMkLst>
        </pc:picChg>
      </pc:sldChg>
      <pc:sldChg chg="addSp delSp modSp mod">
        <pc:chgData name="Sarah Kreager" userId="952b125cc8410bd6" providerId="LiveId" clId="{38A3D352-17AC-4B41-A2A5-6EF151BAC4A2}" dt="2020-09-12T03:08:09.753" v="81" actId="1076"/>
        <pc:sldMkLst>
          <pc:docMk/>
          <pc:sldMk cId="698604347" sldId="259"/>
        </pc:sldMkLst>
        <pc:spChg chg="add mod">
          <ac:chgData name="Sarah Kreager" userId="952b125cc8410bd6" providerId="LiveId" clId="{38A3D352-17AC-4B41-A2A5-6EF151BAC4A2}" dt="2020-09-12T03:08:09.753" v="81" actId="1076"/>
          <ac:spMkLst>
            <pc:docMk/>
            <pc:sldMk cId="698604347" sldId="259"/>
            <ac:spMk id="2" creationId="{56956309-FFF8-40FC-A094-4BF2885AEC36}"/>
          </ac:spMkLst>
        </pc:spChg>
        <pc:picChg chg="del">
          <ac:chgData name="Sarah Kreager" userId="952b125cc8410bd6" providerId="LiveId" clId="{38A3D352-17AC-4B41-A2A5-6EF151BAC4A2}" dt="2020-09-12T03:08:05.645" v="79" actId="478"/>
          <ac:picMkLst>
            <pc:docMk/>
            <pc:sldMk cId="698604347" sldId="259"/>
            <ac:picMk id="4" creationId="{C16BBDAE-0CC8-4CF8-B334-DD081DA063C1}"/>
          </ac:picMkLst>
        </pc:picChg>
      </pc:sldChg>
      <pc:sldChg chg="addSp delSp mod">
        <pc:chgData name="Sarah Kreager" userId="952b125cc8410bd6" providerId="LiveId" clId="{38A3D352-17AC-4B41-A2A5-6EF151BAC4A2}" dt="2020-09-12T03:08:16.131" v="83" actId="22"/>
        <pc:sldMkLst>
          <pc:docMk/>
          <pc:sldMk cId="355540640" sldId="260"/>
        </pc:sldMkLst>
        <pc:spChg chg="add">
          <ac:chgData name="Sarah Kreager" userId="952b125cc8410bd6" providerId="LiveId" clId="{38A3D352-17AC-4B41-A2A5-6EF151BAC4A2}" dt="2020-09-12T03:08:16.131" v="83" actId="22"/>
          <ac:spMkLst>
            <pc:docMk/>
            <pc:sldMk cId="355540640" sldId="260"/>
            <ac:spMk id="2" creationId="{BBB133A5-1F78-49C3-9170-25C18B7EA432}"/>
          </ac:spMkLst>
        </pc:spChg>
        <pc:picChg chg="del">
          <ac:chgData name="Sarah Kreager" userId="952b125cc8410bd6" providerId="LiveId" clId="{38A3D352-17AC-4B41-A2A5-6EF151BAC4A2}" dt="2020-09-12T03:08:14.790" v="82" actId="478"/>
          <ac:picMkLst>
            <pc:docMk/>
            <pc:sldMk cId="355540640" sldId="260"/>
            <ac:picMk id="3" creationId="{FAA9998E-3975-41D9-9D7B-8E841F39F212}"/>
          </ac:picMkLst>
        </pc:picChg>
      </pc:sldChg>
      <pc:sldChg chg="addSp delSp modSp mod">
        <pc:chgData name="Sarah Kreager" userId="952b125cc8410bd6" providerId="LiveId" clId="{38A3D352-17AC-4B41-A2A5-6EF151BAC4A2}" dt="2020-09-12T03:08:33.623" v="90" actId="22"/>
        <pc:sldMkLst>
          <pc:docMk/>
          <pc:sldMk cId="3748553894" sldId="266"/>
        </pc:sldMkLst>
        <pc:spChg chg="add del mod">
          <ac:chgData name="Sarah Kreager" userId="952b125cc8410bd6" providerId="LiveId" clId="{38A3D352-17AC-4B41-A2A5-6EF151BAC4A2}" dt="2020-09-12T03:08:32.081" v="89" actId="478"/>
          <ac:spMkLst>
            <pc:docMk/>
            <pc:sldMk cId="3748553894" sldId="266"/>
            <ac:spMk id="4" creationId="{F6FD4F5A-86C4-4A04-AE22-D4DF7D5BCF02}"/>
          </ac:spMkLst>
        </pc:spChg>
        <pc:spChg chg="add">
          <ac:chgData name="Sarah Kreager" userId="952b125cc8410bd6" providerId="LiveId" clId="{38A3D352-17AC-4B41-A2A5-6EF151BAC4A2}" dt="2020-09-12T03:08:33.623" v="90" actId="22"/>
          <ac:spMkLst>
            <pc:docMk/>
            <pc:sldMk cId="3748553894" sldId="266"/>
            <ac:spMk id="5" creationId="{F0B57BEE-FF78-4AEE-AE1D-CBE40C9BDD24}"/>
          </ac:spMkLst>
        </pc:spChg>
        <pc:picChg chg="del">
          <ac:chgData name="Sarah Kreager" userId="952b125cc8410bd6" providerId="LiveId" clId="{38A3D352-17AC-4B41-A2A5-6EF151BAC4A2}" dt="2020-09-12T03:08:29.307" v="88" actId="478"/>
          <ac:picMkLst>
            <pc:docMk/>
            <pc:sldMk cId="3748553894" sldId="266"/>
            <ac:picMk id="7" creationId="{01745790-0B21-457F-BA3E-61BA061F6898}"/>
          </ac:picMkLst>
        </pc:picChg>
      </pc:sldChg>
      <pc:sldChg chg="addSp delSp modSp mod">
        <pc:chgData name="Sarah Kreager" userId="952b125cc8410bd6" providerId="LiveId" clId="{38A3D352-17AC-4B41-A2A5-6EF151BAC4A2}" dt="2020-09-12T03:08:55.991" v="98" actId="1076"/>
        <pc:sldMkLst>
          <pc:docMk/>
          <pc:sldMk cId="658193045" sldId="267"/>
        </pc:sldMkLst>
        <pc:spChg chg="add del mod">
          <ac:chgData name="Sarah Kreager" userId="952b125cc8410bd6" providerId="LiveId" clId="{38A3D352-17AC-4B41-A2A5-6EF151BAC4A2}" dt="2020-09-12T03:08:41.420" v="93" actId="478"/>
          <ac:spMkLst>
            <pc:docMk/>
            <pc:sldMk cId="658193045" sldId="267"/>
            <ac:spMk id="4" creationId="{BA6699E4-066E-482E-BE9D-02F6C49FCF8D}"/>
          </ac:spMkLst>
        </pc:spChg>
        <pc:spChg chg="add mod">
          <ac:chgData name="Sarah Kreager" userId="952b125cc8410bd6" providerId="LiveId" clId="{38A3D352-17AC-4B41-A2A5-6EF151BAC4A2}" dt="2020-09-12T03:08:50.369" v="96" actId="1076"/>
          <ac:spMkLst>
            <pc:docMk/>
            <pc:sldMk cId="658193045" sldId="267"/>
            <ac:spMk id="5" creationId="{64AA9943-4A60-4A9C-961D-2181B43C081B}"/>
          </ac:spMkLst>
        </pc:spChg>
        <pc:spChg chg="add mod">
          <ac:chgData name="Sarah Kreager" userId="952b125cc8410bd6" providerId="LiveId" clId="{38A3D352-17AC-4B41-A2A5-6EF151BAC4A2}" dt="2020-09-12T03:08:55.991" v="98" actId="1076"/>
          <ac:spMkLst>
            <pc:docMk/>
            <pc:sldMk cId="658193045" sldId="267"/>
            <ac:spMk id="6" creationId="{A608B914-73EB-4ECF-A84E-4B10F2997598}"/>
          </ac:spMkLst>
        </pc:spChg>
        <pc:picChg chg="del">
          <ac:chgData name="Sarah Kreager" userId="952b125cc8410bd6" providerId="LiveId" clId="{38A3D352-17AC-4B41-A2A5-6EF151BAC4A2}" dt="2020-09-12T03:08:39.263" v="92" actId="478"/>
          <ac:picMkLst>
            <pc:docMk/>
            <pc:sldMk cId="658193045" sldId="267"/>
            <ac:picMk id="7" creationId="{9F533855-DA2E-4327-B05A-34D4DA54E4B4}"/>
          </ac:picMkLst>
        </pc:picChg>
        <pc:picChg chg="del">
          <ac:chgData name="Sarah Kreager" userId="952b125cc8410bd6" providerId="LiveId" clId="{38A3D352-17AC-4B41-A2A5-6EF151BAC4A2}" dt="2020-09-12T03:08:38.180" v="91" actId="478"/>
          <ac:picMkLst>
            <pc:docMk/>
            <pc:sldMk cId="658193045" sldId="267"/>
            <ac:picMk id="9" creationId="{76507498-98EB-4EE2-AEA0-D8164BB33B25}"/>
          </ac:picMkLst>
        </pc:picChg>
      </pc:sldChg>
      <pc:sldChg chg="ord">
        <pc:chgData name="Sarah Kreager" userId="952b125cc8410bd6" providerId="LiveId" clId="{38A3D352-17AC-4B41-A2A5-6EF151BAC4A2}" dt="2020-09-11T17:56:12.871" v="31"/>
        <pc:sldMkLst>
          <pc:docMk/>
          <pc:sldMk cId="474766678" sldId="268"/>
        </pc:sldMkLst>
      </pc:sldChg>
      <pc:sldChg chg="addSp delSp modSp mod">
        <pc:chgData name="Sarah Kreager" userId="952b125cc8410bd6" providerId="LiveId" clId="{38A3D352-17AC-4B41-A2A5-6EF151BAC4A2}" dt="2020-09-11T21:07:48.661" v="51" actId="1076"/>
        <pc:sldMkLst>
          <pc:docMk/>
          <pc:sldMk cId="3274248781" sldId="270"/>
        </pc:sldMkLst>
        <pc:spChg chg="del mod">
          <ac:chgData name="Sarah Kreager" userId="952b125cc8410bd6" providerId="LiveId" clId="{38A3D352-17AC-4B41-A2A5-6EF151BAC4A2}" dt="2020-09-11T18:01:26.734" v="39" actId="478"/>
          <ac:spMkLst>
            <pc:docMk/>
            <pc:sldMk cId="3274248781" sldId="270"/>
            <ac:spMk id="2" creationId="{03326F2D-83A5-4B8D-B38D-80C9BD4640D3}"/>
          </ac:spMkLst>
        </pc:spChg>
        <pc:spChg chg="add del mod">
          <ac:chgData name="Sarah Kreager" userId="952b125cc8410bd6" providerId="LiveId" clId="{38A3D352-17AC-4B41-A2A5-6EF151BAC4A2}" dt="2020-09-11T18:01:15.973" v="34" actId="931"/>
          <ac:spMkLst>
            <pc:docMk/>
            <pc:sldMk cId="3274248781" sldId="270"/>
            <ac:spMk id="4" creationId="{9F0AA277-7356-4AA8-9267-DF333AAA8ABF}"/>
          </ac:spMkLst>
        </pc:spChg>
        <pc:spChg chg="add del mod">
          <ac:chgData name="Sarah Kreager" userId="952b125cc8410bd6" providerId="LiveId" clId="{38A3D352-17AC-4B41-A2A5-6EF151BAC4A2}" dt="2020-09-11T18:01:29.711" v="40" actId="478"/>
          <ac:spMkLst>
            <pc:docMk/>
            <pc:sldMk cId="3274248781" sldId="270"/>
            <ac:spMk id="8" creationId="{796922EA-92A8-4C58-8552-7AE71B4A241A}"/>
          </ac:spMkLst>
        </pc:spChg>
        <pc:spChg chg="add del mod">
          <ac:chgData name="Sarah Kreager" userId="952b125cc8410bd6" providerId="LiveId" clId="{38A3D352-17AC-4B41-A2A5-6EF151BAC4A2}" dt="2020-09-11T21:07:37.239" v="46" actId="931"/>
          <ac:spMkLst>
            <pc:docMk/>
            <pc:sldMk cId="3274248781" sldId="270"/>
            <ac:spMk id="10" creationId="{4DD37CDD-CEE8-4526-ADBD-55C428D5AE38}"/>
          </ac:spMkLst>
        </pc:spChg>
        <pc:graphicFrameChg chg="del mod">
          <ac:chgData name="Sarah Kreager" userId="952b125cc8410bd6" providerId="LiveId" clId="{38A3D352-17AC-4B41-A2A5-6EF151BAC4A2}" dt="2020-09-11T17:59:00.512" v="33" actId="478"/>
          <ac:graphicFrameMkLst>
            <pc:docMk/>
            <pc:sldMk cId="3274248781" sldId="270"/>
            <ac:graphicFrameMk id="25" creationId="{BA5C1819-BE7A-4E49-8636-D317307012AE}"/>
          </ac:graphicFrameMkLst>
        </pc:graphicFrameChg>
        <pc:picChg chg="add del mod">
          <ac:chgData name="Sarah Kreager" userId="952b125cc8410bd6" providerId="LiveId" clId="{38A3D352-17AC-4B41-A2A5-6EF151BAC4A2}" dt="2020-09-11T21:07:28.997" v="45" actId="478"/>
          <ac:picMkLst>
            <pc:docMk/>
            <pc:sldMk cId="3274248781" sldId="270"/>
            <ac:picMk id="6" creationId="{1D164CE1-E95D-43E4-A3AC-61BC6D7F6F37}"/>
          </ac:picMkLst>
        </pc:picChg>
        <pc:picChg chg="add mod">
          <ac:chgData name="Sarah Kreager" userId="952b125cc8410bd6" providerId="LiveId" clId="{38A3D352-17AC-4B41-A2A5-6EF151BAC4A2}" dt="2020-09-11T21:07:48.661" v="51" actId="1076"/>
          <ac:picMkLst>
            <pc:docMk/>
            <pc:sldMk cId="3274248781" sldId="270"/>
            <ac:picMk id="12" creationId="{5E55C059-5208-4833-9227-01F12344A3C3}"/>
          </ac:picMkLst>
        </pc:picChg>
      </pc:sldChg>
      <pc:sldChg chg="addSp delSp modSp mod">
        <pc:chgData name="Sarah Kreager" userId="952b125cc8410bd6" providerId="LiveId" clId="{38A3D352-17AC-4B41-A2A5-6EF151BAC4A2}" dt="2020-09-12T03:08:26.483" v="87" actId="22"/>
        <pc:sldMkLst>
          <pc:docMk/>
          <pc:sldMk cId="4091795002" sldId="271"/>
        </pc:sldMkLst>
        <pc:spChg chg="add del mod">
          <ac:chgData name="Sarah Kreager" userId="952b125cc8410bd6" providerId="LiveId" clId="{38A3D352-17AC-4B41-A2A5-6EF151BAC4A2}" dt="2020-09-12T03:08:24.819" v="86" actId="478"/>
          <ac:spMkLst>
            <pc:docMk/>
            <pc:sldMk cId="4091795002" sldId="271"/>
            <ac:spMk id="4" creationId="{D5E1B019-E14C-42C6-BB67-75CDB49CEF6D}"/>
          </ac:spMkLst>
        </pc:spChg>
        <pc:spChg chg="add">
          <ac:chgData name="Sarah Kreager" userId="952b125cc8410bd6" providerId="LiveId" clId="{38A3D352-17AC-4B41-A2A5-6EF151BAC4A2}" dt="2020-09-12T03:08:26.483" v="87" actId="22"/>
          <ac:spMkLst>
            <pc:docMk/>
            <pc:sldMk cId="4091795002" sldId="271"/>
            <ac:spMk id="5" creationId="{5FDC817C-80FC-4638-B151-DE31012C15C0}"/>
          </ac:spMkLst>
        </pc:spChg>
        <pc:picChg chg="del">
          <ac:chgData name="Sarah Kreager" userId="952b125cc8410bd6" providerId="LiveId" clId="{38A3D352-17AC-4B41-A2A5-6EF151BAC4A2}" dt="2020-09-12T03:08:21.538" v="84" actId="478"/>
          <ac:picMkLst>
            <pc:docMk/>
            <pc:sldMk cId="4091795002" sldId="271"/>
            <ac:picMk id="7" creationId="{C3B82912-AC78-47FA-BBCC-D6D2A43F994B}"/>
          </ac:picMkLst>
        </pc:picChg>
      </pc:sldChg>
      <pc:sldChg chg="addSp delSp modSp mod">
        <pc:chgData name="Sarah Kreager" userId="952b125cc8410bd6" providerId="LiveId" clId="{38A3D352-17AC-4B41-A2A5-6EF151BAC4A2}" dt="2020-09-12T03:09:04.632" v="101" actId="22"/>
        <pc:sldMkLst>
          <pc:docMk/>
          <pc:sldMk cId="1435916082" sldId="272"/>
        </pc:sldMkLst>
        <pc:spChg chg="add del mod">
          <ac:chgData name="Sarah Kreager" userId="952b125cc8410bd6" providerId="LiveId" clId="{38A3D352-17AC-4B41-A2A5-6EF151BAC4A2}" dt="2020-09-12T03:09:03.295" v="100" actId="478"/>
          <ac:spMkLst>
            <pc:docMk/>
            <pc:sldMk cId="1435916082" sldId="272"/>
            <ac:spMk id="4" creationId="{3773E3A1-BC69-43E7-BCEE-77123F86F3E0}"/>
          </ac:spMkLst>
        </pc:spChg>
        <pc:spChg chg="add">
          <ac:chgData name="Sarah Kreager" userId="952b125cc8410bd6" providerId="LiveId" clId="{38A3D352-17AC-4B41-A2A5-6EF151BAC4A2}" dt="2020-09-12T03:09:04.632" v="101" actId="22"/>
          <ac:spMkLst>
            <pc:docMk/>
            <pc:sldMk cId="1435916082" sldId="272"/>
            <ac:spMk id="5" creationId="{4F0D9A5C-9A9D-4D58-807A-EE6FC647C82D}"/>
          </ac:spMkLst>
        </pc:spChg>
        <pc:picChg chg="del">
          <ac:chgData name="Sarah Kreager" userId="952b125cc8410bd6" providerId="LiveId" clId="{38A3D352-17AC-4B41-A2A5-6EF151BAC4A2}" dt="2020-09-12T03:09:00.166" v="99" actId="478"/>
          <ac:picMkLst>
            <pc:docMk/>
            <pc:sldMk cId="1435916082" sldId="272"/>
            <ac:picMk id="7" creationId="{45E8AE56-3926-4088-AD52-0ADA73E42345}"/>
          </ac:picMkLst>
        </pc:picChg>
      </pc:sldChg>
      <pc:sldChg chg="addSp delSp modSp mod">
        <pc:chgData name="Sarah Kreager" userId="952b125cc8410bd6" providerId="LiveId" clId="{38A3D352-17AC-4B41-A2A5-6EF151BAC4A2}" dt="2020-09-12T03:09:11.810" v="104" actId="22"/>
        <pc:sldMkLst>
          <pc:docMk/>
          <pc:sldMk cId="4210927246" sldId="273"/>
        </pc:sldMkLst>
        <pc:spChg chg="add del mod">
          <ac:chgData name="Sarah Kreager" userId="952b125cc8410bd6" providerId="LiveId" clId="{38A3D352-17AC-4B41-A2A5-6EF151BAC4A2}" dt="2020-09-12T03:09:10.137" v="103" actId="478"/>
          <ac:spMkLst>
            <pc:docMk/>
            <pc:sldMk cId="4210927246" sldId="273"/>
            <ac:spMk id="4" creationId="{A0519793-516D-467F-B55E-BD9B0FB2A1E2}"/>
          </ac:spMkLst>
        </pc:spChg>
        <pc:spChg chg="add">
          <ac:chgData name="Sarah Kreager" userId="952b125cc8410bd6" providerId="LiveId" clId="{38A3D352-17AC-4B41-A2A5-6EF151BAC4A2}" dt="2020-09-12T03:09:11.810" v="104" actId="22"/>
          <ac:spMkLst>
            <pc:docMk/>
            <pc:sldMk cId="4210927246" sldId="273"/>
            <ac:spMk id="5" creationId="{C4A8F346-B48B-4B10-B497-391CD19522B2}"/>
          </ac:spMkLst>
        </pc:spChg>
        <pc:picChg chg="del">
          <ac:chgData name="Sarah Kreager" userId="952b125cc8410bd6" providerId="LiveId" clId="{38A3D352-17AC-4B41-A2A5-6EF151BAC4A2}" dt="2020-09-12T03:09:07.432" v="102" actId="478"/>
          <ac:picMkLst>
            <pc:docMk/>
            <pc:sldMk cId="4210927246" sldId="273"/>
            <ac:picMk id="9" creationId="{1BA285AE-C7F4-428D-96E1-8D1DBA59BC57}"/>
          </ac:picMkLst>
        </pc:picChg>
      </pc:sldChg>
      <pc:sldChg chg="addSp delSp modSp mod">
        <pc:chgData name="Sarah Kreager" userId="952b125cc8410bd6" providerId="LiveId" clId="{38A3D352-17AC-4B41-A2A5-6EF151BAC4A2}" dt="2020-09-12T03:09:22.389" v="108" actId="22"/>
        <pc:sldMkLst>
          <pc:docMk/>
          <pc:sldMk cId="1042012229" sldId="274"/>
        </pc:sldMkLst>
        <pc:spChg chg="add del mod">
          <ac:chgData name="Sarah Kreager" userId="952b125cc8410bd6" providerId="LiveId" clId="{38A3D352-17AC-4B41-A2A5-6EF151BAC4A2}" dt="2020-09-12T03:09:20.392" v="107" actId="478"/>
          <ac:spMkLst>
            <pc:docMk/>
            <pc:sldMk cId="1042012229" sldId="274"/>
            <ac:spMk id="4" creationId="{031F5E35-8578-4573-A47F-8936FAFBC7E4}"/>
          </ac:spMkLst>
        </pc:spChg>
        <pc:spChg chg="add">
          <ac:chgData name="Sarah Kreager" userId="952b125cc8410bd6" providerId="LiveId" clId="{38A3D352-17AC-4B41-A2A5-6EF151BAC4A2}" dt="2020-09-12T03:09:22.389" v="108" actId="22"/>
          <ac:spMkLst>
            <pc:docMk/>
            <pc:sldMk cId="1042012229" sldId="274"/>
            <ac:spMk id="5" creationId="{907401C8-B96F-48BA-B1EF-6DC573E86AB7}"/>
          </ac:spMkLst>
        </pc:spChg>
        <pc:picChg chg="del">
          <ac:chgData name="Sarah Kreager" userId="952b125cc8410bd6" providerId="LiveId" clId="{38A3D352-17AC-4B41-A2A5-6EF151BAC4A2}" dt="2020-09-12T03:09:17.014" v="105" actId="478"/>
          <ac:picMkLst>
            <pc:docMk/>
            <pc:sldMk cId="1042012229" sldId="274"/>
            <ac:picMk id="10" creationId="{472C1B18-E556-4D4A-BA18-1812F7D37B18}"/>
          </ac:picMkLst>
        </pc:picChg>
      </pc:sldChg>
      <pc:sldChg chg="addSp delSp modSp mod">
        <pc:chgData name="Sarah Kreager" userId="952b125cc8410bd6" providerId="LiveId" clId="{38A3D352-17AC-4B41-A2A5-6EF151BAC4A2}" dt="2020-09-12T03:09:30.153" v="111" actId="22"/>
        <pc:sldMkLst>
          <pc:docMk/>
          <pc:sldMk cId="1579037389" sldId="275"/>
        </pc:sldMkLst>
        <pc:spChg chg="add del mod">
          <ac:chgData name="Sarah Kreager" userId="952b125cc8410bd6" providerId="LiveId" clId="{38A3D352-17AC-4B41-A2A5-6EF151BAC4A2}" dt="2020-09-12T03:09:27.974" v="110" actId="478"/>
          <ac:spMkLst>
            <pc:docMk/>
            <pc:sldMk cId="1579037389" sldId="275"/>
            <ac:spMk id="4" creationId="{5D942FB2-00B4-475B-9D9C-CED5CA295B72}"/>
          </ac:spMkLst>
        </pc:spChg>
        <pc:spChg chg="add">
          <ac:chgData name="Sarah Kreager" userId="952b125cc8410bd6" providerId="LiveId" clId="{38A3D352-17AC-4B41-A2A5-6EF151BAC4A2}" dt="2020-09-12T03:09:30.153" v="111" actId="22"/>
          <ac:spMkLst>
            <pc:docMk/>
            <pc:sldMk cId="1579037389" sldId="275"/>
            <ac:spMk id="5" creationId="{9EC5729A-D6BA-48E8-BC76-A83729D10D39}"/>
          </ac:spMkLst>
        </pc:spChg>
        <pc:picChg chg="del">
          <ac:chgData name="Sarah Kreager" userId="952b125cc8410bd6" providerId="LiveId" clId="{38A3D352-17AC-4B41-A2A5-6EF151BAC4A2}" dt="2020-09-12T03:09:25.436" v="109" actId="478"/>
          <ac:picMkLst>
            <pc:docMk/>
            <pc:sldMk cId="1579037389" sldId="275"/>
            <ac:picMk id="7" creationId="{1D6E1D78-FE88-4EF2-8F3A-E235A75731B1}"/>
          </ac:picMkLst>
        </pc:picChg>
      </pc:sldChg>
      <pc:sldChg chg="modSp add mod">
        <pc:chgData name="Sarah Kreager" userId="952b125cc8410bd6" providerId="LiveId" clId="{38A3D352-17AC-4B41-A2A5-6EF151BAC4A2}" dt="2020-09-12T02:59:50.509" v="65" actId="1076"/>
        <pc:sldMkLst>
          <pc:docMk/>
          <pc:sldMk cId="1472907301" sldId="276"/>
        </pc:sldMkLst>
        <pc:spChg chg="mod">
          <ac:chgData name="Sarah Kreager" userId="952b125cc8410bd6" providerId="LiveId" clId="{38A3D352-17AC-4B41-A2A5-6EF151BAC4A2}" dt="2020-09-12T02:59:34.803" v="61" actId="1076"/>
          <ac:spMkLst>
            <pc:docMk/>
            <pc:sldMk cId="1472907301" sldId="276"/>
            <ac:spMk id="16" creationId="{9FBADA5A-0EB4-4C2D-9E22-926E2A1B8674}"/>
          </ac:spMkLst>
        </pc:spChg>
        <pc:picChg chg="mod">
          <ac:chgData name="Sarah Kreager" userId="952b125cc8410bd6" providerId="LiveId" clId="{38A3D352-17AC-4B41-A2A5-6EF151BAC4A2}" dt="2020-09-12T02:59:50.509" v="65" actId="1076"/>
          <ac:picMkLst>
            <pc:docMk/>
            <pc:sldMk cId="1472907301" sldId="276"/>
            <ac:picMk id="9" creationId="{DF07518D-0B10-4318-B471-69A1843A9464}"/>
          </ac:picMkLst>
        </pc:picChg>
        <pc:picChg chg="mod">
          <ac:chgData name="Sarah Kreager" userId="952b125cc8410bd6" providerId="LiveId" clId="{38A3D352-17AC-4B41-A2A5-6EF151BAC4A2}" dt="2020-09-12T02:59:47.938" v="64" actId="1076"/>
          <ac:picMkLst>
            <pc:docMk/>
            <pc:sldMk cId="1472907301" sldId="276"/>
            <ac:picMk id="11" creationId="{44519EA3-70DC-4EB1-84C8-071FEBE66552}"/>
          </ac:picMkLst>
        </pc:picChg>
        <pc:picChg chg="mod">
          <ac:chgData name="Sarah Kreager" userId="952b125cc8410bd6" providerId="LiveId" clId="{38A3D352-17AC-4B41-A2A5-6EF151BAC4A2}" dt="2020-09-12T02:59:43.650" v="63" actId="1076"/>
          <ac:picMkLst>
            <pc:docMk/>
            <pc:sldMk cId="1472907301" sldId="276"/>
            <ac:picMk id="13" creationId="{EE7CD6D4-C9E4-4F46-A1F8-F3C6791B3B63}"/>
          </ac:picMkLst>
        </pc:picChg>
        <pc:picChg chg="mod">
          <ac:chgData name="Sarah Kreager" userId="952b125cc8410bd6" providerId="LiveId" clId="{38A3D352-17AC-4B41-A2A5-6EF151BAC4A2}" dt="2020-09-12T02:59:38.169" v="62" actId="1076"/>
          <ac:picMkLst>
            <pc:docMk/>
            <pc:sldMk cId="1472907301" sldId="276"/>
            <ac:picMk id="15" creationId="{836BEE9B-06BD-4B97-B5E8-96AC73F2DEE4}"/>
          </ac:picMkLst>
        </pc:picChg>
      </pc:sldChg>
      <pc:sldChg chg="addSp delSp modSp mod">
        <pc:chgData name="Sarah Kreager" userId="952b125cc8410bd6" providerId="LiveId" clId="{38A3D352-17AC-4B41-A2A5-6EF151BAC4A2}" dt="2020-09-12T03:09:42.593" v="123" actId="20577"/>
        <pc:sldMkLst>
          <pc:docMk/>
          <pc:sldMk cId="3223729275" sldId="281"/>
        </pc:sldMkLst>
        <pc:spChg chg="mod">
          <ac:chgData name="Sarah Kreager" userId="952b125cc8410bd6" providerId="LiveId" clId="{38A3D352-17AC-4B41-A2A5-6EF151BAC4A2}" dt="2020-09-12T03:09:42.593" v="123" actId="20577"/>
          <ac:spMkLst>
            <pc:docMk/>
            <pc:sldMk cId="3223729275" sldId="281"/>
            <ac:spMk id="2" creationId="{77BDFF97-8ADF-4BEB-BCF4-55F9620C6E21}"/>
          </ac:spMkLst>
        </pc:spChg>
        <pc:spChg chg="add del mod">
          <ac:chgData name="Sarah Kreager" userId="952b125cc8410bd6" providerId="LiveId" clId="{38A3D352-17AC-4B41-A2A5-6EF151BAC4A2}" dt="2020-09-12T03:09:35.249" v="113" actId="478"/>
          <ac:spMkLst>
            <pc:docMk/>
            <pc:sldMk cId="3223729275" sldId="281"/>
            <ac:spMk id="4" creationId="{D79466A5-C6B9-4EBF-B680-4FA6AFAC9400}"/>
          </ac:spMkLst>
        </pc:spChg>
        <pc:spChg chg="add">
          <ac:chgData name="Sarah Kreager" userId="952b125cc8410bd6" providerId="LiveId" clId="{38A3D352-17AC-4B41-A2A5-6EF151BAC4A2}" dt="2020-09-12T03:09:37.792" v="114" actId="22"/>
          <ac:spMkLst>
            <pc:docMk/>
            <pc:sldMk cId="3223729275" sldId="281"/>
            <ac:spMk id="5" creationId="{381E4A0D-4A00-4EC6-A3F1-C475C883F180}"/>
          </ac:spMkLst>
        </pc:spChg>
        <pc:picChg chg="del">
          <ac:chgData name="Sarah Kreager" userId="952b125cc8410bd6" providerId="LiveId" clId="{38A3D352-17AC-4B41-A2A5-6EF151BAC4A2}" dt="2020-09-12T03:09:33.755" v="112" actId="478"/>
          <ac:picMkLst>
            <pc:docMk/>
            <pc:sldMk cId="3223729275" sldId="281"/>
            <ac:picMk id="6" creationId="{1E802313-C4AC-4993-9358-7A5007AADB01}"/>
          </ac:picMkLst>
        </pc:picChg>
      </pc:sldChg>
      <pc:sldChg chg="new del ord">
        <pc:chgData name="Sarah Kreager" userId="952b125cc8410bd6" providerId="LiveId" clId="{38A3D352-17AC-4B41-A2A5-6EF151BAC4A2}" dt="2020-09-12T02:59:58.782" v="66" actId="47"/>
        <pc:sldMkLst>
          <pc:docMk/>
          <pc:sldMk cId="1013809667" sldId="282"/>
        </pc:sldMkLst>
      </pc:sldChg>
      <pc:sldChg chg="addSp delSp modSp new del mod">
        <pc:chgData name="Sarah Kreager" userId="952b125cc8410bd6" providerId="LiveId" clId="{38A3D352-17AC-4B41-A2A5-6EF151BAC4A2}" dt="2020-09-11T21:08:26.404" v="52" actId="2696"/>
        <pc:sldMkLst>
          <pc:docMk/>
          <pc:sldMk cId="2118286131" sldId="282"/>
        </pc:sldMkLst>
        <pc:spChg chg="mod">
          <ac:chgData name="Sarah Kreager" userId="952b125cc8410bd6" providerId="LiveId" clId="{38A3D352-17AC-4B41-A2A5-6EF151BAC4A2}" dt="2020-09-11T17:53:01.294" v="15" actId="122"/>
          <ac:spMkLst>
            <pc:docMk/>
            <pc:sldMk cId="2118286131" sldId="282"/>
            <ac:spMk id="2" creationId="{C89FC2FA-22E6-43AF-8E5E-7A8E34BFB456}"/>
          </ac:spMkLst>
        </pc:spChg>
        <pc:spChg chg="del">
          <ac:chgData name="Sarah Kreager" userId="952b125cc8410bd6" providerId="LiveId" clId="{38A3D352-17AC-4B41-A2A5-6EF151BAC4A2}" dt="2020-09-11T17:55:23.246" v="16" actId="931"/>
          <ac:spMkLst>
            <pc:docMk/>
            <pc:sldMk cId="2118286131" sldId="282"/>
            <ac:spMk id="3" creationId="{90FE8E58-BF55-4111-B0FA-58946FA62A75}"/>
          </ac:spMkLst>
        </pc:spChg>
        <pc:picChg chg="add mod">
          <ac:chgData name="Sarah Kreager" userId="952b125cc8410bd6" providerId="LiveId" clId="{38A3D352-17AC-4B41-A2A5-6EF151BAC4A2}" dt="2020-09-11T17:55:56.400" v="28" actId="1076"/>
          <ac:picMkLst>
            <pc:docMk/>
            <pc:sldMk cId="2118286131" sldId="282"/>
            <ac:picMk id="5" creationId="{4BB4AF23-3786-489C-9BB6-5E890E70C143}"/>
          </ac:picMkLst>
        </pc:picChg>
        <pc:picChg chg="add mod">
          <ac:chgData name="Sarah Kreager" userId="952b125cc8410bd6" providerId="LiveId" clId="{38A3D352-17AC-4B41-A2A5-6EF151BAC4A2}" dt="2020-09-11T17:55:34.723" v="22" actId="962"/>
          <ac:picMkLst>
            <pc:docMk/>
            <pc:sldMk cId="2118286131" sldId="282"/>
            <ac:picMk id="7" creationId="{C3B870DB-E58E-4943-B7D7-F222103D4FC1}"/>
          </ac:picMkLst>
        </pc:picChg>
        <pc:picChg chg="add mod">
          <ac:chgData name="Sarah Kreager" userId="952b125cc8410bd6" providerId="LiveId" clId="{38A3D352-17AC-4B41-A2A5-6EF151BAC4A2}" dt="2020-09-11T17:56:01.497" v="29" actId="1076"/>
          <ac:picMkLst>
            <pc:docMk/>
            <pc:sldMk cId="2118286131" sldId="282"/>
            <ac:picMk id="9" creationId="{2328F7A9-C079-4B8C-8A97-D81DA5479CC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7F70F7-1003-4859-AD87-4239B8D8A71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EAFE7C-6881-411E-A542-73A73D6DA6DC}">
      <dgm:prSet/>
      <dgm:spPr/>
      <dgm:t>
        <a:bodyPr/>
        <a:lstStyle/>
        <a:p>
          <a:r>
            <a:rPr lang="en-US"/>
            <a:t>Breakfast Shake *Within 45 minutes of waking up</a:t>
          </a:r>
        </a:p>
      </dgm:t>
    </dgm:pt>
    <dgm:pt modelId="{CB42E63E-C9C8-4938-A179-C0EA023A028B}" type="parTrans" cxnId="{266BE380-8805-4EF1-90BA-CB567AE4E925}">
      <dgm:prSet/>
      <dgm:spPr/>
      <dgm:t>
        <a:bodyPr/>
        <a:lstStyle/>
        <a:p>
          <a:endParaRPr lang="en-US"/>
        </a:p>
      </dgm:t>
    </dgm:pt>
    <dgm:pt modelId="{381B672F-FE85-4EAC-B6CA-85B438511A58}" type="sibTrans" cxnId="{266BE380-8805-4EF1-90BA-CB567AE4E925}">
      <dgm:prSet/>
      <dgm:spPr/>
      <dgm:t>
        <a:bodyPr/>
        <a:lstStyle/>
        <a:p>
          <a:endParaRPr lang="en-US"/>
        </a:p>
      </dgm:t>
    </dgm:pt>
    <dgm:pt modelId="{C7D470D1-89BE-4F27-B0EB-E83065F13E2D}">
      <dgm:prSet/>
      <dgm:spPr/>
      <dgm:t>
        <a:bodyPr/>
        <a:lstStyle/>
        <a:p>
          <a:r>
            <a:rPr lang="en-US"/>
            <a:t>½ body weight in ounces of water/day</a:t>
          </a:r>
        </a:p>
      </dgm:t>
    </dgm:pt>
    <dgm:pt modelId="{DC105F4E-3C41-4838-B0B7-82C4C13617C9}" type="parTrans" cxnId="{72487B71-A319-4291-9B44-8E2C73B8478C}">
      <dgm:prSet/>
      <dgm:spPr/>
      <dgm:t>
        <a:bodyPr/>
        <a:lstStyle/>
        <a:p>
          <a:endParaRPr lang="en-US"/>
        </a:p>
      </dgm:t>
    </dgm:pt>
    <dgm:pt modelId="{5E0F2DB1-60E9-4EBE-B978-5E622A455744}" type="sibTrans" cxnId="{72487B71-A319-4291-9B44-8E2C73B8478C}">
      <dgm:prSet/>
      <dgm:spPr/>
      <dgm:t>
        <a:bodyPr/>
        <a:lstStyle/>
        <a:p>
          <a:endParaRPr lang="en-US"/>
        </a:p>
      </dgm:t>
    </dgm:pt>
    <dgm:pt modelId="{1F04E43D-DCA5-4555-98CC-2AC2FD77F874}">
      <dgm:prSet/>
      <dgm:spPr/>
      <dgm:t>
        <a:bodyPr/>
        <a:lstStyle/>
        <a:p>
          <a:r>
            <a:rPr lang="en-US"/>
            <a:t>10:1 Calorie to Protein Ratio</a:t>
          </a:r>
        </a:p>
      </dgm:t>
    </dgm:pt>
    <dgm:pt modelId="{4D0A30D6-8303-4B76-B454-D820966825E7}" type="parTrans" cxnId="{A35D388B-E32E-4165-9BFF-2D81DABDEF48}">
      <dgm:prSet/>
      <dgm:spPr/>
      <dgm:t>
        <a:bodyPr/>
        <a:lstStyle/>
        <a:p>
          <a:endParaRPr lang="en-US"/>
        </a:p>
      </dgm:t>
    </dgm:pt>
    <dgm:pt modelId="{C7D527D6-2368-4EE2-9EFE-4DF17DAB88B4}" type="sibTrans" cxnId="{A35D388B-E32E-4165-9BFF-2D81DABDEF48}">
      <dgm:prSet/>
      <dgm:spPr/>
      <dgm:t>
        <a:bodyPr/>
        <a:lstStyle/>
        <a:p>
          <a:endParaRPr lang="en-US"/>
        </a:p>
      </dgm:t>
    </dgm:pt>
    <dgm:pt modelId="{E907093E-D86D-4D44-A353-07E04E182104}">
      <dgm:prSet/>
      <dgm:spPr/>
      <dgm:t>
        <a:bodyPr/>
        <a:lstStyle/>
        <a:p>
          <a:r>
            <a:rPr lang="en-US"/>
            <a:t>Start slow</a:t>
          </a:r>
        </a:p>
      </dgm:t>
    </dgm:pt>
    <dgm:pt modelId="{667CD2DA-6459-4820-AD1E-8CD22BFE8E1D}" type="parTrans" cxnId="{FF30CE7D-05DA-4D09-A2DD-1050B76380A7}">
      <dgm:prSet/>
      <dgm:spPr/>
      <dgm:t>
        <a:bodyPr/>
        <a:lstStyle/>
        <a:p>
          <a:endParaRPr lang="en-US"/>
        </a:p>
      </dgm:t>
    </dgm:pt>
    <dgm:pt modelId="{277A6065-4B34-425E-8DDB-9ABA6D318D2F}" type="sibTrans" cxnId="{FF30CE7D-05DA-4D09-A2DD-1050B76380A7}">
      <dgm:prSet/>
      <dgm:spPr/>
      <dgm:t>
        <a:bodyPr/>
        <a:lstStyle/>
        <a:p>
          <a:endParaRPr lang="en-US"/>
        </a:p>
      </dgm:t>
    </dgm:pt>
    <dgm:pt modelId="{45185D4D-55E2-4E9D-AECD-B28773818617}">
      <dgm:prSet/>
      <dgm:spPr/>
      <dgm:t>
        <a:bodyPr/>
        <a:lstStyle/>
        <a:p>
          <a:r>
            <a:rPr lang="en-US"/>
            <a:t>80% Nutrition, 20% Exercise</a:t>
          </a:r>
        </a:p>
      </dgm:t>
    </dgm:pt>
    <dgm:pt modelId="{1B7AC099-F89F-4D44-B06D-D6BC788E38B7}" type="parTrans" cxnId="{E486FAEB-F282-4248-9AE7-82361C095646}">
      <dgm:prSet/>
      <dgm:spPr/>
      <dgm:t>
        <a:bodyPr/>
        <a:lstStyle/>
        <a:p>
          <a:endParaRPr lang="en-US"/>
        </a:p>
      </dgm:t>
    </dgm:pt>
    <dgm:pt modelId="{79543111-EAD6-4542-886C-50BF10F801B1}" type="sibTrans" cxnId="{E486FAEB-F282-4248-9AE7-82361C095646}">
      <dgm:prSet/>
      <dgm:spPr/>
      <dgm:t>
        <a:bodyPr/>
        <a:lstStyle/>
        <a:p>
          <a:endParaRPr lang="en-US"/>
        </a:p>
      </dgm:t>
    </dgm:pt>
    <dgm:pt modelId="{B4F8EDD7-BCAD-4B60-98E7-5C8086356230}">
      <dgm:prSet/>
      <dgm:spPr/>
      <dgm:t>
        <a:bodyPr/>
        <a:lstStyle/>
        <a:p>
          <a:r>
            <a:rPr lang="en-US" dirty="0"/>
            <a:t>One step at a time. Keep it simple.</a:t>
          </a:r>
        </a:p>
      </dgm:t>
    </dgm:pt>
    <dgm:pt modelId="{259DA42E-27FB-4839-92E1-C67619C48722}" type="parTrans" cxnId="{C6904995-26B5-4810-8E29-688009C09197}">
      <dgm:prSet/>
      <dgm:spPr/>
      <dgm:t>
        <a:bodyPr/>
        <a:lstStyle/>
        <a:p>
          <a:endParaRPr lang="en-US"/>
        </a:p>
      </dgm:t>
    </dgm:pt>
    <dgm:pt modelId="{73ACDD44-CB81-41E8-AE53-1FBC7FABFCC1}" type="sibTrans" cxnId="{C6904995-26B5-4810-8E29-688009C09197}">
      <dgm:prSet/>
      <dgm:spPr/>
      <dgm:t>
        <a:bodyPr/>
        <a:lstStyle/>
        <a:p>
          <a:endParaRPr lang="en-US"/>
        </a:p>
      </dgm:t>
    </dgm:pt>
    <dgm:pt modelId="{24C19DE0-DF06-4057-BCAD-001FB7A185EA}">
      <dgm:prSet/>
      <dgm:spPr/>
      <dgm:t>
        <a:bodyPr/>
        <a:lstStyle/>
        <a:p>
          <a:r>
            <a:rPr lang="en-US"/>
            <a:t>Grocery Shopping</a:t>
          </a:r>
        </a:p>
      </dgm:t>
    </dgm:pt>
    <dgm:pt modelId="{E08E9D4C-E313-4A8E-AB47-71709AF6F2EF}" type="parTrans" cxnId="{CC5AE9E6-950D-4836-9D36-D2FB62615152}">
      <dgm:prSet/>
      <dgm:spPr/>
      <dgm:t>
        <a:bodyPr/>
        <a:lstStyle/>
        <a:p>
          <a:endParaRPr lang="en-US"/>
        </a:p>
      </dgm:t>
    </dgm:pt>
    <dgm:pt modelId="{D81B256B-F93A-47D8-951B-3C305EFEAA83}" type="sibTrans" cxnId="{CC5AE9E6-950D-4836-9D36-D2FB62615152}">
      <dgm:prSet/>
      <dgm:spPr/>
      <dgm:t>
        <a:bodyPr/>
        <a:lstStyle/>
        <a:p>
          <a:endParaRPr lang="en-US"/>
        </a:p>
      </dgm:t>
    </dgm:pt>
    <dgm:pt modelId="{9E0F11E6-1053-4167-A26A-47F2064F290B}" type="pres">
      <dgm:prSet presAssocID="{397F70F7-1003-4859-AD87-4239B8D8A714}" presName="linear" presStyleCnt="0">
        <dgm:presLayoutVars>
          <dgm:animLvl val="lvl"/>
          <dgm:resizeHandles val="exact"/>
        </dgm:presLayoutVars>
      </dgm:prSet>
      <dgm:spPr/>
    </dgm:pt>
    <dgm:pt modelId="{2FEF990E-FD72-4119-8362-733FF7745765}" type="pres">
      <dgm:prSet presAssocID="{C8EAFE7C-6881-411E-A542-73A73D6DA6DC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0B91E1B0-B6F8-45F8-8EFA-DBFE54F432D0}" type="pres">
      <dgm:prSet presAssocID="{381B672F-FE85-4EAC-B6CA-85B438511A58}" presName="spacer" presStyleCnt="0"/>
      <dgm:spPr/>
    </dgm:pt>
    <dgm:pt modelId="{D22E8C9D-608F-48FF-B9E5-B9CFF005C11C}" type="pres">
      <dgm:prSet presAssocID="{C7D470D1-89BE-4F27-B0EB-E83065F13E2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79611612-4134-4626-9E13-35185FA566E8}" type="pres">
      <dgm:prSet presAssocID="{5E0F2DB1-60E9-4EBE-B978-5E622A455744}" presName="spacer" presStyleCnt="0"/>
      <dgm:spPr/>
    </dgm:pt>
    <dgm:pt modelId="{332DFF56-586E-464F-80C3-E4204214E880}" type="pres">
      <dgm:prSet presAssocID="{1F04E43D-DCA5-4555-98CC-2AC2FD77F87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198F3BE-8532-4861-8E2A-2117EA0EC126}" type="pres">
      <dgm:prSet presAssocID="{C7D527D6-2368-4EE2-9EFE-4DF17DAB88B4}" presName="spacer" presStyleCnt="0"/>
      <dgm:spPr/>
    </dgm:pt>
    <dgm:pt modelId="{B64BC9E6-0CD3-4A12-B776-25D958F3D375}" type="pres">
      <dgm:prSet presAssocID="{E907093E-D86D-4D44-A353-07E04E18210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828CA71-BF4B-434A-AB60-67441837580E}" type="pres">
      <dgm:prSet presAssocID="{277A6065-4B34-425E-8DDB-9ABA6D318D2F}" presName="spacer" presStyleCnt="0"/>
      <dgm:spPr/>
    </dgm:pt>
    <dgm:pt modelId="{2CF6AF92-B01E-444A-A466-145E0B32B9DA}" type="pres">
      <dgm:prSet presAssocID="{45185D4D-55E2-4E9D-AECD-B28773818617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6DFB3A8-72F2-45A9-B27D-CD57FA384DF8}" type="pres">
      <dgm:prSet presAssocID="{79543111-EAD6-4542-886C-50BF10F801B1}" presName="spacer" presStyleCnt="0"/>
      <dgm:spPr/>
    </dgm:pt>
    <dgm:pt modelId="{C8EDDD7F-9E90-48A6-BC3D-45A5449CDCA8}" type="pres">
      <dgm:prSet presAssocID="{B4F8EDD7-BCAD-4B60-98E7-5C8086356230}" presName="parentText" presStyleLbl="node1" presStyleIdx="5" presStyleCnt="7" custLinFactNeighborX="1021" custLinFactNeighborY="23006">
        <dgm:presLayoutVars>
          <dgm:chMax val="0"/>
          <dgm:bulletEnabled val="1"/>
        </dgm:presLayoutVars>
      </dgm:prSet>
      <dgm:spPr/>
    </dgm:pt>
    <dgm:pt modelId="{808C3D07-F114-4788-8839-6D4E9FFC51BF}" type="pres">
      <dgm:prSet presAssocID="{73ACDD44-CB81-41E8-AE53-1FBC7FABFCC1}" presName="spacer" presStyleCnt="0"/>
      <dgm:spPr/>
    </dgm:pt>
    <dgm:pt modelId="{D101317A-B82E-483E-8238-F27A303EE5E9}" type="pres">
      <dgm:prSet presAssocID="{24C19DE0-DF06-4057-BCAD-001FB7A185E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EB307A0E-9038-428E-A4AC-C0D8F66941A4}" type="presOf" srcId="{C8EAFE7C-6881-411E-A542-73A73D6DA6DC}" destId="{2FEF990E-FD72-4119-8362-733FF7745765}" srcOrd="0" destOrd="0" presId="urn:microsoft.com/office/officeart/2005/8/layout/vList2"/>
    <dgm:cxn modelId="{23C19A10-F0DA-43DD-99F1-98189E281CF9}" type="presOf" srcId="{397F70F7-1003-4859-AD87-4239B8D8A714}" destId="{9E0F11E6-1053-4167-A26A-47F2064F290B}" srcOrd="0" destOrd="0" presId="urn:microsoft.com/office/officeart/2005/8/layout/vList2"/>
    <dgm:cxn modelId="{AB5E963A-F85A-493A-8680-F6FA15385365}" type="presOf" srcId="{45185D4D-55E2-4E9D-AECD-B28773818617}" destId="{2CF6AF92-B01E-444A-A466-145E0B32B9DA}" srcOrd="0" destOrd="0" presId="urn:microsoft.com/office/officeart/2005/8/layout/vList2"/>
    <dgm:cxn modelId="{72487B71-A319-4291-9B44-8E2C73B8478C}" srcId="{397F70F7-1003-4859-AD87-4239B8D8A714}" destId="{C7D470D1-89BE-4F27-B0EB-E83065F13E2D}" srcOrd="1" destOrd="0" parTransId="{DC105F4E-3C41-4838-B0B7-82C4C13617C9}" sibTransId="{5E0F2DB1-60E9-4EBE-B978-5E622A455744}"/>
    <dgm:cxn modelId="{FF30CE7D-05DA-4D09-A2DD-1050B76380A7}" srcId="{397F70F7-1003-4859-AD87-4239B8D8A714}" destId="{E907093E-D86D-4D44-A353-07E04E182104}" srcOrd="3" destOrd="0" parTransId="{667CD2DA-6459-4820-AD1E-8CD22BFE8E1D}" sibTransId="{277A6065-4B34-425E-8DDB-9ABA6D318D2F}"/>
    <dgm:cxn modelId="{266BE380-8805-4EF1-90BA-CB567AE4E925}" srcId="{397F70F7-1003-4859-AD87-4239B8D8A714}" destId="{C8EAFE7C-6881-411E-A542-73A73D6DA6DC}" srcOrd="0" destOrd="0" parTransId="{CB42E63E-C9C8-4938-A179-C0EA023A028B}" sibTransId="{381B672F-FE85-4EAC-B6CA-85B438511A58}"/>
    <dgm:cxn modelId="{A35D388B-E32E-4165-9BFF-2D81DABDEF48}" srcId="{397F70F7-1003-4859-AD87-4239B8D8A714}" destId="{1F04E43D-DCA5-4555-98CC-2AC2FD77F874}" srcOrd="2" destOrd="0" parTransId="{4D0A30D6-8303-4B76-B454-D820966825E7}" sibTransId="{C7D527D6-2368-4EE2-9EFE-4DF17DAB88B4}"/>
    <dgm:cxn modelId="{C6904995-26B5-4810-8E29-688009C09197}" srcId="{397F70F7-1003-4859-AD87-4239B8D8A714}" destId="{B4F8EDD7-BCAD-4B60-98E7-5C8086356230}" srcOrd="5" destOrd="0" parTransId="{259DA42E-27FB-4839-92E1-C67619C48722}" sibTransId="{73ACDD44-CB81-41E8-AE53-1FBC7FABFCC1}"/>
    <dgm:cxn modelId="{933242BC-BBAC-4A7C-83F2-47157F78F1C7}" type="presOf" srcId="{24C19DE0-DF06-4057-BCAD-001FB7A185EA}" destId="{D101317A-B82E-483E-8238-F27A303EE5E9}" srcOrd="0" destOrd="0" presId="urn:microsoft.com/office/officeart/2005/8/layout/vList2"/>
    <dgm:cxn modelId="{CE3478C1-F8F4-4AEC-8FE6-79E07AA76C30}" type="presOf" srcId="{1F04E43D-DCA5-4555-98CC-2AC2FD77F874}" destId="{332DFF56-586E-464F-80C3-E4204214E880}" srcOrd="0" destOrd="0" presId="urn:microsoft.com/office/officeart/2005/8/layout/vList2"/>
    <dgm:cxn modelId="{0C5522C2-F209-416E-AF8B-AF2F7C4D2D28}" type="presOf" srcId="{B4F8EDD7-BCAD-4B60-98E7-5C8086356230}" destId="{C8EDDD7F-9E90-48A6-BC3D-45A5449CDCA8}" srcOrd="0" destOrd="0" presId="urn:microsoft.com/office/officeart/2005/8/layout/vList2"/>
    <dgm:cxn modelId="{FDC4D1D5-772C-4CD9-AAC1-F115DD002F36}" type="presOf" srcId="{C7D470D1-89BE-4F27-B0EB-E83065F13E2D}" destId="{D22E8C9D-608F-48FF-B9E5-B9CFF005C11C}" srcOrd="0" destOrd="0" presId="urn:microsoft.com/office/officeart/2005/8/layout/vList2"/>
    <dgm:cxn modelId="{CC5AE9E6-950D-4836-9D36-D2FB62615152}" srcId="{397F70F7-1003-4859-AD87-4239B8D8A714}" destId="{24C19DE0-DF06-4057-BCAD-001FB7A185EA}" srcOrd="6" destOrd="0" parTransId="{E08E9D4C-E313-4A8E-AB47-71709AF6F2EF}" sibTransId="{D81B256B-F93A-47D8-951B-3C305EFEAA83}"/>
    <dgm:cxn modelId="{E486FAEB-F282-4248-9AE7-82361C095646}" srcId="{397F70F7-1003-4859-AD87-4239B8D8A714}" destId="{45185D4D-55E2-4E9D-AECD-B28773818617}" srcOrd="4" destOrd="0" parTransId="{1B7AC099-F89F-4D44-B06D-D6BC788E38B7}" sibTransId="{79543111-EAD6-4542-886C-50BF10F801B1}"/>
    <dgm:cxn modelId="{5DB101FF-3B81-47C8-82E8-ED60EBEB99F4}" type="presOf" srcId="{E907093E-D86D-4D44-A353-07E04E182104}" destId="{B64BC9E6-0CD3-4A12-B776-25D958F3D375}" srcOrd="0" destOrd="0" presId="urn:microsoft.com/office/officeart/2005/8/layout/vList2"/>
    <dgm:cxn modelId="{D6DA5C3B-B7E4-49FE-8CA2-6EFBF671F673}" type="presParOf" srcId="{9E0F11E6-1053-4167-A26A-47F2064F290B}" destId="{2FEF990E-FD72-4119-8362-733FF7745765}" srcOrd="0" destOrd="0" presId="urn:microsoft.com/office/officeart/2005/8/layout/vList2"/>
    <dgm:cxn modelId="{2F78CEF8-CC0F-4575-95AA-42E25425A072}" type="presParOf" srcId="{9E0F11E6-1053-4167-A26A-47F2064F290B}" destId="{0B91E1B0-B6F8-45F8-8EFA-DBFE54F432D0}" srcOrd="1" destOrd="0" presId="urn:microsoft.com/office/officeart/2005/8/layout/vList2"/>
    <dgm:cxn modelId="{BD18E278-5799-48B3-94EE-8A4D230BCA55}" type="presParOf" srcId="{9E0F11E6-1053-4167-A26A-47F2064F290B}" destId="{D22E8C9D-608F-48FF-B9E5-B9CFF005C11C}" srcOrd="2" destOrd="0" presId="urn:microsoft.com/office/officeart/2005/8/layout/vList2"/>
    <dgm:cxn modelId="{39126FD2-F029-4E70-9433-B8EB8C70A79B}" type="presParOf" srcId="{9E0F11E6-1053-4167-A26A-47F2064F290B}" destId="{79611612-4134-4626-9E13-35185FA566E8}" srcOrd="3" destOrd="0" presId="urn:microsoft.com/office/officeart/2005/8/layout/vList2"/>
    <dgm:cxn modelId="{E712B431-AEE5-4182-80EA-65C6EF3C0EB0}" type="presParOf" srcId="{9E0F11E6-1053-4167-A26A-47F2064F290B}" destId="{332DFF56-586E-464F-80C3-E4204214E880}" srcOrd="4" destOrd="0" presId="urn:microsoft.com/office/officeart/2005/8/layout/vList2"/>
    <dgm:cxn modelId="{20B07273-28A7-4F67-B79D-007824C42CC9}" type="presParOf" srcId="{9E0F11E6-1053-4167-A26A-47F2064F290B}" destId="{9198F3BE-8532-4861-8E2A-2117EA0EC126}" srcOrd="5" destOrd="0" presId="urn:microsoft.com/office/officeart/2005/8/layout/vList2"/>
    <dgm:cxn modelId="{675FDE43-A0A3-4E43-8F46-0143E9931CA6}" type="presParOf" srcId="{9E0F11E6-1053-4167-A26A-47F2064F290B}" destId="{B64BC9E6-0CD3-4A12-B776-25D958F3D375}" srcOrd="6" destOrd="0" presId="urn:microsoft.com/office/officeart/2005/8/layout/vList2"/>
    <dgm:cxn modelId="{782CFAE9-EBEB-4283-A958-C5467723417F}" type="presParOf" srcId="{9E0F11E6-1053-4167-A26A-47F2064F290B}" destId="{E828CA71-BF4B-434A-AB60-67441837580E}" srcOrd="7" destOrd="0" presId="urn:microsoft.com/office/officeart/2005/8/layout/vList2"/>
    <dgm:cxn modelId="{A9234032-4D83-4D08-8C09-019504109E93}" type="presParOf" srcId="{9E0F11E6-1053-4167-A26A-47F2064F290B}" destId="{2CF6AF92-B01E-444A-A466-145E0B32B9DA}" srcOrd="8" destOrd="0" presId="urn:microsoft.com/office/officeart/2005/8/layout/vList2"/>
    <dgm:cxn modelId="{F60E9764-A5BD-4AD2-A15C-C5B562479A64}" type="presParOf" srcId="{9E0F11E6-1053-4167-A26A-47F2064F290B}" destId="{36DFB3A8-72F2-45A9-B27D-CD57FA384DF8}" srcOrd="9" destOrd="0" presId="urn:microsoft.com/office/officeart/2005/8/layout/vList2"/>
    <dgm:cxn modelId="{2F7D231B-FC9F-435F-8AC9-88042426B23D}" type="presParOf" srcId="{9E0F11E6-1053-4167-A26A-47F2064F290B}" destId="{C8EDDD7F-9E90-48A6-BC3D-45A5449CDCA8}" srcOrd="10" destOrd="0" presId="urn:microsoft.com/office/officeart/2005/8/layout/vList2"/>
    <dgm:cxn modelId="{682FC472-7EA3-4813-A6E5-270A6E642569}" type="presParOf" srcId="{9E0F11E6-1053-4167-A26A-47F2064F290B}" destId="{808C3D07-F114-4788-8839-6D4E9FFC51BF}" srcOrd="11" destOrd="0" presId="urn:microsoft.com/office/officeart/2005/8/layout/vList2"/>
    <dgm:cxn modelId="{48649ABD-2C02-4B4C-8F7D-AC9D30C6F989}" type="presParOf" srcId="{9E0F11E6-1053-4167-A26A-47F2064F290B}" destId="{D101317A-B82E-483E-8238-F27A303EE5E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EF990E-FD72-4119-8362-733FF7745765}">
      <dsp:nvSpPr>
        <dsp:cNvPr id="0" name=""/>
        <dsp:cNvSpPr/>
      </dsp:nvSpPr>
      <dsp:spPr>
        <a:xfrm>
          <a:off x="0" y="901973"/>
          <a:ext cx="6245265" cy="491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Breakfast Shake *Within 45 minutes of waking up</a:t>
          </a:r>
        </a:p>
      </dsp:txBody>
      <dsp:txXfrm>
        <a:off x="23988" y="925961"/>
        <a:ext cx="6197289" cy="443424"/>
      </dsp:txXfrm>
    </dsp:sp>
    <dsp:sp modelId="{D22E8C9D-608F-48FF-B9E5-B9CFF005C11C}">
      <dsp:nvSpPr>
        <dsp:cNvPr id="0" name=""/>
        <dsp:cNvSpPr/>
      </dsp:nvSpPr>
      <dsp:spPr>
        <a:xfrm>
          <a:off x="0" y="1450973"/>
          <a:ext cx="6245265" cy="491400"/>
        </a:xfrm>
        <a:prstGeom prst="roundRect">
          <a:avLst/>
        </a:prstGeom>
        <a:solidFill>
          <a:schemeClr val="accent5">
            <a:hueOff val="-1256913"/>
            <a:satOff val="0"/>
            <a:lumOff val="-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½ body weight in ounces of water/day</a:t>
          </a:r>
        </a:p>
      </dsp:txBody>
      <dsp:txXfrm>
        <a:off x="23988" y="1474961"/>
        <a:ext cx="6197289" cy="443424"/>
      </dsp:txXfrm>
    </dsp:sp>
    <dsp:sp modelId="{332DFF56-586E-464F-80C3-E4204214E880}">
      <dsp:nvSpPr>
        <dsp:cNvPr id="0" name=""/>
        <dsp:cNvSpPr/>
      </dsp:nvSpPr>
      <dsp:spPr>
        <a:xfrm>
          <a:off x="0" y="1999973"/>
          <a:ext cx="6245265" cy="491400"/>
        </a:xfrm>
        <a:prstGeom prst="roundRect">
          <a:avLst/>
        </a:prstGeom>
        <a:solidFill>
          <a:schemeClr val="accent5">
            <a:hueOff val="-2513827"/>
            <a:satOff val="0"/>
            <a:lumOff val="-3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10:1 Calorie to Protein Ratio</a:t>
          </a:r>
        </a:p>
      </dsp:txBody>
      <dsp:txXfrm>
        <a:off x="23988" y="2023961"/>
        <a:ext cx="6197289" cy="443424"/>
      </dsp:txXfrm>
    </dsp:sp>
    <dsp:sp modelId="{B64BC9E6-0CD3-4A12-B776-25D958F3D375}">
      <dsp:nvSpPr>
        <dsp:cNvPr id="0" name=""/>
        <dsp:cNvSpPr/>
      </dsp:nvSpPr>
      <dsp:spPr>
        <a:xfrm>
          <a:off x="0" y="2548973"/>
          <a:ext cx="6245265" cy="491400"/>
        </a:xfrm>
        <a:prstGeom prst="roundRect">
          <a:avLst/>
        </a:prstGeom>
        <a:solidFill>
          <a:schemeClr val="accent5">
            <a:hueOff val="-3770740"/>
            <a:satOff val="0"/>
            <a:lumOff val="-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Start slow</a:t>
          </a:r>
        </a:p>
      </dsp:txBody>
      <dsp:txXfrm>
        <a:off x="23988" y="2572961"/>
        <a:ext cx="6197289" cy="443424"/>
      </dsp:txXfrm>
    </dsp:sp>
    <dsp:sp modelId="{2CF6AF92-B01E-444A-A466-145E0B32B9DA}">
      <dsp:nvSpPr>
        <dsp:cNvPr id="0" name=""/>
        <dsp:cNvSpPr/>
      </dsp:nvSpPr>
      <dsp:spPr>
        <a:xfrm>
          <a:off x="0" y="3097973"/>
          <a:ext cx="6245265" cy="491400"/>
        </a:xfrm>
        <a:prstGeom prst="roundRect">
          <a:avLst/>
        </a:prstGeom>
        <a:solidFill>
          <a:schemeClr val="accent5">
            <a:hueOff val="-5027653"/>
            <a:satOff val="0"/>
            <a:lumOff val="-6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80% Nutrition, 20% Exercise</a:t>
          </a:r>
        </a:p>
      </dsp:txBody>
      <dsp:txXfrm>
        <a:off x="23988" y="3121961"/>
        <a:ext cx="6197289" cy="443424"/>
      </dsp:txXfrm>
    </dsp:sp>
    <dsp:sp modelId="{C8EDDD7F-9E90-48A6-BC3D-45A5449CDCA8}">
      <dsp:nvSpPr>
        <dsp:cNvPr id="0" name=""/>
        <dsp:cNvSpPr/>
      </dsp:nvSpPr>
      <dsp:spPr>
        <a:xfrm>
          <a:off x="0" y="3660224"/>
          <a:ext cx="6245265" cy="491400"/>
        </a:xfrm>
        <a:prstGeom prst="roundRect">
          <a:avLst/>
        </a:prstGeom>
        <a:solidFill>
          <a:schemeClr val="accent5">
            <a:hueOff val="-6284566"/>
            <a:satOff val="0"/>
            <a:lumOff val="-8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One step at a time. Keep it simple.</a:t>
          </a:r>
        </a:p>
      </dsp:txBody>
      <dsp:txXfrm>
        <a:off x="23988" y="3684212"/>
        <a:ext cx="6197289" cy="443424"/>
      </dsp:txXfrm>
    </dsp:sp>
    <dsp:sp modelId="{D101317A-B82E-483E-8238-F27A303EE5E9}">
      <dsp:nvSpPr>
        <dsp:cNvPr id="0" name=""/>
        <dsp:cNvSpPr/>
      </dsp:nvSpPr>
      <dsp:spPr>
        <a:xfrm>
          <a:off x="0" y="4195973"/>
          <a:ext cx="6245265" cy="491400"/>
        </a:xfrm>
        <a:prstGeom prst="roundRect">
          <a:avLst/>
        </a:prstGeom>
        <a:solidFill>
          <a:schemeClr val="accent5">
            <a:hueOff val="-7541480"/>
            <a:satOff val="0"/>
            <a:lumOff val="-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Grocery Shopping</a:t>
          </a:r>
        </a:p>
      </dsp:txBody>
      <dsp:txXfrm>
        <a:off x="23988" y="4219961"/>
        <a:ext cx="6197289" cy="443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321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77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19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1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961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530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22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64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922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6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77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9/23/20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8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005BD9-3801-4658-A6B1-F2E8155E5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741B8-0F95-4891-95AC-686AB74F6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2"/>
            <a:ext cx="4023360" cy="2802219"/>
          </a:xfrm>
        </p:spPr>
        <p:txBody>
          <a:bodyPr anchor="b">
            <a:normAutofit/>
          </a:bodyPr>
          <a:lstStyle/>
          <a:p>
            <a:r>
              <a:rPr lang="en-US" sz="3000"/>
              <a:t>Heat of Summer 2020 ONLINE</a:t>
            </a:r>
            <a:br>
              <a:rPr lang="en-US" sz="3000"/>
            </a:br>
            <a:r>
              <a:rPr lang="en-US" sz="3000"/>
              <a:t>Transformation Challenge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37D5C-D78A-40DA-8988-60D7EA960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065146"/>
            <a:ext cx="4023359" cy="1208141"/>
          </a:xfrm>
        </p:spPr>
        <p:txBody>
          <a:bodyPr>
            <a:normAutofit/>
          </a:bodyPr>
          <a:lstStyle/>
          <a:p>
            <a:r>
              <a:rPr lang="en-US"/>
              <a:t>Week 1 Celebration</a:t>
            </a:r>
          </a:p>
          <a:p>
            <a:r>
              <a:rPr lang="en-US"/>
              <a:t>August 4, 2020</a:t>
            </a:r>
          </a:p>
        </p:txBody>
      </p:sp>
    </p:spTree>
    <p:extLst>
      <p:ext uri="{BB962C8B-B14F-4D97-AF65-F5344CB8AC3E}">
        <p14:creationId xmlns:p14="http://schemas.microsoft.com/office/powerpoint/2010/main" val="1223052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96A56-6FFA-4686-860D-F00C2315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36" y="590062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-4.2 lbs Stacy </a:t>
            </a:r>
          </a:p>
        </p:txBody>
      </p:sp>
      <p:sp>
        <p:nvSpPr>
          <p:cNvPr id="51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4A8F346-B48B-4B10-B497-391CD19522B2}"/>
              </a:ext>
            </a:extLst>
          </p:cNvPr>
          <p:cNvSpPr/>
          <p:nvPr/>
        </p:nvSpPr>
        <p:spPr>
          <a:xfrm>
            <a:off x="9277606" y="196017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4210927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734645-2564-4842-A732-79128392E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36" y="590062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-4.8lbs April</a:t>
            </a:r>
          </a:p>
        </p:txBody>
      </p:sp>
      <p:sp>
        <p:nvSpPr>
          <p:cNvPr id="1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07401C8-B96F-48BA-B1EF-6DC573E86AB7}"/>
              </a:ext>
            </a:extLst>
          </p:cNvPr>
          <p:cNvSpPr/>
          <p:nvPr/>
        </p:nvSpPr>
        <p:spPr>
          <a:xfrm>
            <a:off x="9277606" y="196017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042012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F4B56-BAEA-4DB3-8E44-391F32A4A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36" y="590062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-5.6lbs Amanda</a:t>
            </a:r>
          </a:p>
        </p:txBody>
      </p:sp>
      <p:sp>
        <p:nvSpPr>
          <p:cNvPr id="57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EC5729A-D6BA-48E8-BC76-A83729D10D39}"/>
              </a:ext>
            </a:extLst>
          </p:cNvPr>
          <p:cNvSpPr/>
          <p:nvPr/>
        </p:nvSpPr>
        <p:spPr>
          <a:xfrm>
            <a:off x="9277606" y="196017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579037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BDFF97-8ADF-4BEB-BCF4-55F9620C6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22" y="2001265"/>
            <a:ext cx="3666146" cy="28389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-8.6 </a:t>
            </a:r>
            <a:r>
              <a:rPr lang="en-US" sz="54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lbs</a:t>
            </a:r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Tom </a:t>
            </a:r>
            <a:b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Week 1 Winner</a:t>
            </a:r>
          </a:p>
        </p:txBody>
      </p:sp>
      <p:sp>
        <p:nvSpPr>
          <p:cNvPr id="15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81E4A0D-4A00-4EC6-A3F1-C475C883F180}"/>
              </a:ext>
            </a:extLst>
          </p:cNvPr>
          <p:cNvSpPr/>
          <p:nvPr/>
        </p:nvSpPr>
        <p:spPr>
          <a:xfrm>
            <a:off x="9277606" y="196017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223729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6F427-91AF-474A-BBAE-F810E80CE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847936"/>
            <a:ext cx="3939688" cy="5583126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Let’s Recap 	</a:t>
            </a:r>
          </a:p>
        </p:txBody>
      </p:sp>
      <p:sp>
        <p:nvSpPr>
          <p:cNvPr id="2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13731332-8B8C-42C9-BECC-C1494AD4CC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835544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4766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92484-1387-4D1D-BC18-6CC66B67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Weight Loss Programs</a:t>
            </a:r>
          </a:p>
        </p:txBody>
      </p:sp>
      <p:pic>
        <p:nvPicPr>
          <p:cNvPr id="9" name="Content Placeholder 8" descr="A picture containing cup, coffee, sitting, table&#10;&#10;Description automatically generated">
            <a:extLst>
              <a:ext uri="{FF2B5EF4-FFF2-40B4-BE49-F238E27FC236}">
                <a16:creationId xmlns:a16="http://schemas.microsoft.com/office/drawing/2014/main" id="{DF07518D-0B10-4318-B471-69A1843A9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38" y="1948357"/>
            <a:ext cx="1734466" cy="1734466"/>
          </a:xfrm>
        </p:spPr>
      </p:pic>
      <p:pic>
        <p:nvPicPr>
          <p:cNvPr id="11" name="Picture 10" descr="A picture containing bottle, lotion&#10;&#10;Description automatically generated">
            <a:extLst>
              <a:ext uri="{FF2B5EF4-FFF2-40B4-BE49-F238E27FC236}">
                <a16:creationId xmlns:a16="http://schemas.microsoft.com/office/drawing/2014/main" id="{44519EA3-70DC-4EB1-84C8-071FEBE66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54" y="2431529"/>
            <a:ext cx="1221252" cy="1221252"/>
          </a:xfrm>
          <a:prstGeom prst="rect">
            <a:avLst/>
          </a:prstGeom>
        </p:spPr>
      </p:pic>
      <p:pic>
        <p:nvPicPr>
          <p:cNvPr id="13" name="Picture 12" descr="A picture containing sitting, table, green, food&#10;&#10;Description automatically generated">
            <a:extLst>
              <a:ext uri="{FF2B5EF4-FFF2-40B4-BE49-F238E27FC236}">
                <a16:creationId xmlns:a16="http://schemas.microsoft.com/office/drawing/2014/main" id="{EE7CD6D4-C9E4-4F46-A1F8-F3C6791B3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23" y="2461571"/>
            <a:ext cx="1221252" cy="1221252"/>
          </a:xfrm>
          <a:prstGeom prst="rect">
            <a:avLst/>
          </a:prstGeom>
        </p:spPr>
      </p:pic>
      <p:pic>
        <p:nvPicPr>
          <p:cNvPr id="15" name="Picture 14" descr="A close up of a bottle&#10;&#10;Description automatically generated">
            <a:extLst>
              <a:ext uri="{FF2B5EF4-FFF2-40B4-BE49-F238E27FC236}">
                <a16:creationId xmlns:a16="http://schemas.microsoft.com/office/drawing/2014/main" id="{836BEE9B-06BD-4B97-B5E8-96AC73F2D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73" y="2357260"/>
            <a:ext cx="715804" cy="1325563"/>
          </a:xfrm>
          <a:prstGeom prst="rect">
            <a:avLst/>
          </a:prstGeom>
        </p:spPr>
      </p:pic>
      <p:sp>
        <p:nvSpPr>
          <p:cNvPr id="16" name="Plus Sign 15">
            <a:extLst>
              <a:ext uri="{FF2B5EF4-FFF2-40B4-BE49-F238E27FC236}">
                <a16:creationId xmlns:a16="http://schemas.microsoft.com/office/drawing/2014/main" id="{9FBADA5A-0EB4-4C2D-9E22-926E2A1B8674}"/>
              </a:ext>
            </a:extLst>
          </p:cNvPr>
          <p:cNvSpPr/>
          <p:nvPr/>
        </p:nvSpPr>
        <p:spPr>
          <a:xfrm>
            <a:off x="5062615" y="2779736"/>
            <a:ext cx="715804" cy="6949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sitting, table, green, food&#10;&#10;Description automatically generated">
            <a:extLst>
              <a:ext uri="{FF2B5EF4-FFF2-40B4-BE49-F238E27FC236}">
                <a16:creationId xmlns:a16="http://schemas.microsoft.com/office/drawing/2014/main" id="{B2E420A3-A4F2-4420-8925-7F3AE41C3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476" y="2123470"/>
            <a:ext cx="1734466" cy="1734466"/>
          </a:xfrm>
          <a:prstGeom prst="rect">
            <a:avLst/>
          </a:prstGeom>
        </p:spPr>
      </p:pic>
      <p:pic>
        <p:nvPicPr>
          <p:cNvPr id="20" name="Picture 19" descr="A picture containing food, bottle&#10;&#10;Description automatically generated">
            <a:extLst>
              <a:ext uri="{FF2B5EF4-FFF2-40B4-BE49-F238E27FC236}">
                <a16:creationId xmlns:a16="http://schemas.microsoft.com/office/drawing/2014/main" id="{4BDA85DD-2D8F-4F89-83B3-E2CCD6DC6B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48" y="2225695"/>
            <a:ext cx="1530015" cy="1530015"/>
          </a:xfrm>
          <a:prstGeom prst="rect">
            <a:avLst/>
          </a:prstGeom>
        </p:spPr>
      </p:pic>
      <p:sp>
        <p:nvSpPr>
          <p:cNvPr id="21" name="Plus Sign 20">
            <a:extLst>
              <a:ext uri="{FF2B5EF4-FFF2-40B4-BE49-F238E27FC236}">
                <a16:creationId xmlns:a16="http://schemas.microsoft.com/office/drawing/2014/main" id="{E7EF8CF8-BA35-42E6-8B90-CB5BEB49C4B6}"/>
              </a:ext>
            </a:extLst>
          </p:cNvPr>
          <p:cNvSpPr/>
          <p:nvPr/>
        </p:nvSpPr>
        <p:spPr>
          <a:xfrm>
            <a:off x="8977115" y="2734096"/>
            <a:ext cx="749982" cy="6949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bottle, sitting, table&#10;&#10;Description automatically generated">
            <a:extLst>
              <a:ext uri="{FF2B5EF4-FFF2-40B4-BE49-F238E27FC236}">
                <a16:creationId xmlns:a16="http://schemas.microsoft.com/office/drawing/2014/main" id="{68A81840-07B5-4D79-B1CA-CBEE5066FD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23" y="4139874"/>
            <a:ext cx="1734466" cy="1734466"/>
          </a:xfrm>
          <a:prstGeom prst="rect">
            <a:avLst/>
          </a:prstGeom>
        </p:spPr>
      </p:pic>
      <p:pic>
        <p:nvPicPr>
          <p:cNvPr id="25" name="Picture 24" descr="A picture containing bottle, table, food&#10;&#10;Description automatically generated">
            <a:extLst>
              <a:ext uri="{FF2B5EF4-FFF2-40B4-BE49-F238E27FC236}">
                <a16:creationId xmlns:a16="http://schemas.microsoft.com/office/drawing/2014/main" id="{8AD73419-B236-4EB1-9009-3AA577AB09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50" y="4078264"/>
            <a:ext cx="1857686" cy="1857686"/>
          </a:xfrm>
          <a:prstGeom prst="rect">
            <a:avLst/>
          </a:prstGeom>
        </p:spPr>
      </p:pic>
      <p:pic>
        <p:nvPicPr>
          <p:cNvPr id="27" name="Picture 26" descr="A picture containing toiletry&#10;&#10;Description automatically generated">
            <a:extLst>
              <a:ext uri="{FF2B5EF4-FFF2-40B4-BE49-F238E27FC236}">
                <a16:creationId xmlns:a16="http://schemas.microsoft.com/office/drawing/2014/main" id="{A11577BD-EFE2-4F6A-82D7-378D38A687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401" y="3755710"/>
            <a:ext cx="2857500" cy="2857500"/>
          </a:xfrm>
          <a:prstGeom prst="rect">
            <a:avLst/>
          </a:prstGeom>
        </p:spPr>
      </p:pic>
      <p:pic>
        <p:nvPicPr>
          <p:cNvPr id="29" name="Picture 28" descr="A picture containing toiletry, cream, lotion, food&#10;&#10;Description automatically generated">
            <a:extLst>
              <a:ext uri="{FF2B5EF4-FFF2-40B4-BE49-F238E27FC236}">
                <a16:creationId xmlns:a16="http://schemas.microsoft.com/office/drawing/2014/main" id="{A3EA8E98-7BEB-44E6-8D36-58DB58185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786" y="4189570"/>
            <a:ext cx="2078014" cy="207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07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1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4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2" name="Content Placeholder 11" descr="A screenshot of text&#10;&#10;Description automatically generated">
            <a:extLst>
              <a:ext uri="{FF2B5EF4-FFF2-40B4-BE49-F238E27FC236}">
                <a16:creationId xmlns:a16="http://schemas.microsoft.com/office/drawing/2014/main" id="{5E55C059-5208-4833-9227-01F12344A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29" y="109685"/>
            <a:ext cx="5128341" cy="6638630"/>
          </a:xfrm>
        </p:spPr>
      </p:pic>
    </p:spTree>
    <p:extLst>
      <p:ext uri="{BB962C8B-B14F-4D97-AF65-F5344CB8AC3E}">
        <p14:creationId xmlns:p14="http://schemas.microsoft.com/office/powerpoint/2010/main" val="327424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09CB703-C563-4F1F-BF28-83C06E978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0FC506-8BFC-4F83-A56F-92083009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608" y="583345"/>
            <a:ext cx="5279179" cy="22741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Weekly Weight Loss</a:t>
            </a:r>
          </a:p>
        </p:txBody>
      </p:sp>
      <p:sp>
        <p:nvSpPr>
          <p:cNvPr id="42" name="Graphic 32">
            <a:extLst>
              <a:ext uri="{FF2B5EF4-FFF2-40B4-BE49-F238E27FC236}">
                <a16:creationId xmlns:a16="http://schemas.microsoft.com/office/drawing/2014/main" id="{5DFC1D2F-D2C1-4B4C-A109-43567B85E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3202" y="114520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Graphic 33">
            <a:extLst>
              <a:ext uri="{FF2B5EF4-FFF2-40B4-BE49-F238E27FC236}">
                <a16:creationId xmlns:a16="http://schemas.microsoft.com/office/drawing/2014/main" id="{FDE74ABC-C18D-4D27-A77F-43594963B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1825" y="306578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Graphic 31">
            <a:extLst>
              <a:ext uri="{FF2B5EF4-FFF2-40B4-BE49-F238E27FC236}">
                <a16:creationId xmlns:a16="http://schemas.microsoft.com/office/drawing/2014/main" id="{1CF7DF92-B01A-4340-9465-5B2DC9650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230" y="40510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748F1C-73D6-4639-B7F6-B6D1B2BB8DEC}"/>
              </a:ext>
            </a:extLst>
          </p:cNvPr>
          <p:cNvSpPr txBox="1"/>
          <p:nvPr/>
        </p:nvSpPr>
        <p:spPr>
          <a:xfrm>
            <a:off x="9152243" y="3360195"/>
            <a:ext cx="20935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highlight>
                  <a:srgbClr val="C0C0C0"/>
                </a:highlight>
              </a:rPr>
              <a:t>-0.6lbs Shelly, Tena and Alyssa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2388A4-93D2-4DAD-A386-39D644DFD6F8}"/>
              </a:ext>
            </a:extLst>
          </p:cNvPr>
          <p:cNvSpPr/>
          <p:nvPr/>
        </p:nvSpPr>
        <p:spPr>
          <a:xfrm>
            <a:off x="2096965" y="289531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1933C2-3016-4ACD-8EFC-972E6B3CA048}"/>
              </a:ext>
            </a:extLst>
          </p:cNvPr>
          <p:cNvSpPr/>
          <p:nvPr/>
        </p:nvSpPr>
        <p:spPr>
          <a:xfrm>
            <a:off x="1672241" y="3573765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4E305B-297E-49D9-8D1C-9FC4EC1B7D7C}"/>
              </a:ext>
            </a:extLst>
          </p:cNvPr>
          <p:cNvSpPr/>
          <p:nvPr/>
        </p:nvSpPr>
        <p:spPr>
          <a:xfrm>
            <a:off x="5109763" y="3440845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94420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7B73A-9570-4F03-AB0C-B97705268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US" sz="4800" b="1" dirty="0"/>
              <a:t>-0.8lbs Teresa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FB09F5C-2FFE-409B-A9E8-2E8788DBAE06}"/>
              </a:ext>
            </a:extLst>
          </p:cNvPr>
          <p:cNvSpPr/>
          <p:nvPr/>
        </p:nvSpPr>
        <p:spPr>
          <a:xfrm>
            <a:off x="1667100" y="2136338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992240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D5FFE-EF00-4272-8F27-328375ECD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US" sz="4800" dirty="0"/>
              <a:t>-1.0 </a:t>
            </a:r>
            <a:r>
              <a:rPr lang="en-US" sz="4800" dirty="0" err="1"/>
              <a:t>lbs</a:t>
            </a:r>
            <a:r>
              <a:rPr lang="en-US" sz="4800" dirty="0"/>
              <a:t> Angie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6956309-FFF8-40FC-A094-4BF2885AEC36}"/>
              </a:ext>
            </a:extLst>
          </p:cNvPr>
          <p:cNvSpPr/>
          <p:nvPr/>
        </p:nvSpPr>
        <p:spPr>
          <a:xfrm>
            <a:off x="1978776" y="2136338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69860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5598E7-6A34-4201-89BA-26807A68BCCC}"/>
              </a:ext>
            </a:extLst>
          </p:cNvPr>
          <p:cNvSpPr txBox="1"/>
          <p:nvPr/>
        </p:nvSpPr>
        <p:spPr>
          <a:xfrm>
            <a:off x="2434621" y="2001265"/>
            <a:ext cx="3015586" cy="2676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b="1" i="0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b="1" i="0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b="1" i="0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b="1" i="0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-1.2 </a:t>
            </a:r>
            <a:r>
              <a:rPr lang="en-US" sz="52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lbs</a:t>
            </a:r>
            <a:r>
              <a:rPr lang="en-US" sz="52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i="0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sarah</a:t>
            </a:r>
            <a:endParaRPr lang="en-US" sz="5200" b="1" i="0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b="1" i="0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BB133A5-1F78-49C3-9170-25C18B7EA432}"/>
              </a:ext>
            </a:extLst>
          </p:cNvPr>
          <p:cNvSpPr/>
          <p:nvPr/>
        </p:nvSpPr>
        <p:spPr>
          <a:xfrm>
            <a:off x="9277606" y="196017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55540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5BFCF8-EFEA-4229-861D-5DB599AEB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36" y="590062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-1.4 </a:t>
            </a:r>
            <a:r>
              <a:rPr lang="en-US" sz="54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lbs</a:t>
            </a:r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Sam P.</a:t>
            </a:r>
          </a:p>
        </p:txBody>
      </p:sp>
      <p:sp>
        <p:nvSpPr>
          <p:cNvPr id="3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FDC817C-80FC-4638-B151-DE31012C15C0}"/>
              </a:ext>
            </a:extLst>
          </p:cNvPr>
          <p:cNvSpPr/>
          <p:nvPr/>
        </p:nvSpPr>
        <p:spPr>
          <a:xfrm>
            <a:off x="9277606" y="196017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4091795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D814A-1292-437B-9067-176350E91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36" y="590062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-1.6 </a:t>
            </a:r>
            <a:r>
              <a:rPr lang="en-US" sz="5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lbs</a:t>
            </a:r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Katrina</a:t>
            </a:r>
          </a:p>
        </p:txBody>
      </p:sp>
      <p:sp>
        <p:nvSpPr>
          <p:cNvPr id="36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0B57BEE-FF78-4AEE-AE1D-CBE40C9BDD24}"/>
              </a:ext>
            </a:extLst>
          </p:cNvPr>
          <p:cNvSpPr/>
          <p:nvPr/>
        </p:nvSpPr>
        <p:spPr>
          <a:xfrm>
            <a:off x="9277606" y="196017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748553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38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40">
            <a:extLst>
              <a:ext uri="{FF2B5EF4-FFF2-40B4-BE49-F238E27FC236}">
                <a16:creationId xmlns:a16="http://schemas.microsoft.com/office/drawing/2014/main" id="{609CB703-C563-4F1F-BF28-83C06E978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60867F-744C-48B9-B7B4-22F528A0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287" y="2088588"/>
            <a:ext cx="5833787" cy="22741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1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-3.2 </a:t>
            </a:r>
            <a:r>
              <a:rPr lang="en-US" sz="51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lbs</a:t>
            </a:r>
            <a:br>
              <a:rPr lang="en-US" sz="51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1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Madasynn</a:t>
            </a:r>
            <a:r>
              <a:rPr lang="en-US" sz="51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&amp;</a:t>
            </a:r>
            <a:br>
              <a:rPr lang="en-US" sz="51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1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Kristi</a:t>
            </a:r>
          </a:p>
        </p:txBody>
      </p:sp>
      <p:cxnSp>
        <p:nvCxnSpPr>
          <p:cNvPr id="59" name="Straight Connector 4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49160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316" y="463378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5615" y="491807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88020" y="590338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AA9943-4A60-4A9C-961D-2181B43C081B}"/>
              </a:ext>
            </a:extLst>
          </p:cNvPr>
          <p:cNvSpPr/>
          <p:nvPr/>
        </p:nvSpPr>
        <p:spPr>
          <a:xfrm>
            <a:off x="1367115" y="673723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08B914-73EB-4ECF-A84E-4B10F2997598}"/>
              </a:ext>
            </a:extLst>
          </p:cNvPr>
          <p:cNvSpPr/>
          <p:nvPr/>
        </p:nvSpPr>
        <p:spPr>
          <a:xfrm>
            <a:off x="3503093" y="327736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65819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9FAFB-ABA3-4AC1-B376-C6E3F7703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36" y="590062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-3.6 </a:t>
            </a:r>
            <a:r>
              <a:rPr lang="en-US" sz="54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lbs</a:t>
            </a:r>
            <a:b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Shelly</a:t>
            </a:r>
          </a:p>
        </p:txBody>
      </p:sp>
      <p:sp>
        <p:nvSpPr>
          <p:cNvPr id="35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F0D9A5C-9A9D-4D58-807A-EE6FC647C82D}"/>
              </a:ext>
            </a:extLst>
          </p:cNvPr>
          <p:cNvSpPr/>
          <p:nvPr/>
        </p:nvSpPr>
        <p:spPr>
          <a:xfrm>
            <a:off x="9277606" y="196017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43591608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175</Words>
  <Application>Microsoft Macintosh PowerPoint</Application>
  <PresentationFormat>Widescreen</PresentationFormat>
  <Paragraphs>76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Univers</vt:lpstr>
      <vt:lpstr>GradientVTI</vt:lpstr>
      <vt:lpstr>Heat of Summer 2020 ONLINE Transformation Challenge</vt:lpstr>
      <vt:lpstr>Weekly Weight Loss</vt:lpstr>
      <vt:lpstr>PowerPoint Presentation</vt:lpstr>
      <vt:lpstr>PowerPoint Presentation</vt:lpstr>
      <vt:lpstr>PowerPoint Presentation</vt:lpstr>
      <vt:lpstr>-1.4 lbs  Sam P.</vt:lpstr>
      <vt:lpstr>-1.6 lbs Katrina</vt:lpstr>
      <vt:lpstr>-3.2 lbs Madasynn &amp; Kristi</vt:lpstr>
      <vt:lpstr>-3.6 lbs Shelly</vt:lpstr>
      <vt:lpstr>-4.2 lbs Stacy </vt:lpstr>
      <vt:lpstr>-4.8lbs April</vt:lpstr>
      <vt:lpstr>-5.6lbs Amanda</vt:lpstr>
      <vt:lpstr>-8.6 lbs Tom    Week 1 Winner</vt:lpstr>
      <vt:lpstr>Let’s Recap  </vt:lpstr>
      <vt:lpstr>Weight Loss Programs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 of Summer 2020 ONLINE Transformation Challenge</dc:title>
  <dc:creator>Sarah Kreager</dc:creator>
  <cp:lastModifiedBy>Laura Curtis</cp:lastModifiedBy>
  <cp:revision>2</cp:revision>
  <dcterms:created xsi:type="dcterms:W3CDTF">2020-09-11T17:51:59Z</dcterms:created>
  <dcterms:modified xsi:type="dcterms:W3CDTF">2020-09-23T13:48:05Z</dcterms:modified>
</cp:coreProperties>
</file>