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83" r:id="rId2"/>
    <p:sldId id="257" r:id="rId3"/>
    <p:sldId id="264" r:id="rId4"/>
    <p:sldId id="265" r:id="rId5"/>
    <p:sldId id="266" r:id="rId6"/>
    <p:sldId id="267" r:id="rId7"/>
    <p:sldId id="268" r:id="rId8"/>
    <p:sldId id="270" r:id="rId9"/>
    <p:sldId id="272" r:id="rId10"/>
    <p:sldId id="273" r:id="rId11"/>
    <p:sldId id="275" r:id="rId12"/>
    <p:sldId id="282" r:id="rId13"/>
    <p:sldId id="258" r:id="rId14"/>
    <p:sldId id="284" r:id="rId15"/>
    <p:sldId id="259" r:id="rId16"/>
    <p:sldId id="260" r:id="rId17"/>
    <p:sldId id="263" r:id="rId18"/>
    <p:sldId id="261" r:id="rId19"/>
    <p:sldId id="262" r:id="rId20"/>
    <p:sldId id="281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9DD2C3-C040-4F03-B9FA-A53C77A91283}" v="87" dt="2020-09-12T03:03:52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94624"/>
  </p:normalViewPr>
  <p:slideViewPr>
    <p:cSldViewPr snapToGrid="0">
      <p:cViewPr>
        <p:scale>
          <a:sx n="65" d="100"/>
          <a:sy n="65" d="100"/>
        </p:scale>
        <p:origin x="1224" y="1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7CE6EB-94FC-41E1-B682-D1A3290D8C48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F3FBD94-0E44-4C29-A320-C70636A08090}">
      <dgm:prSet/>
      <dgm:spPr/>
      <dgm:t>
        <a:bodyPr/>
        <a:lstStyle/>
        <a:p>
          <a:r>
            <a:rPr lang="en-US"/>
            <a:t>Upper Chest (Under armpits)</a:t>
          </a:r>
        </a:p>
      </dgm:t>
    </dgm:pt>
    <dgm:pt modelId="{04DB72DB-6404-49D4-9031-D6D2AE5137C8}" type="parTrans" cxnId="{487AFE06-B723-410F-858B-6B66456D7CE7}">
      <dgm:prSet/>
      <dgm:spPr/>
      <dgm:t>
        <a:bodyPr/>
        <a:lstStyle/>
        <a:p>
          <a:endParaRPr lang="en-US"/>
        </a:p>
      </dgm:t>
    </dgm:pt>
    <dgm:pt modelId="{4E5AD847-896D-4573-8C77-B2B06AAA5381}" type="sibTrans" cxnId="{487AFE06-B723-410F-858B-6B66456D7CE7}">
      <dgm:prSet/>
      <dgm:spPr/>
      <dgm:t>
        <a:bodyPr/>
        <a:lstStyle/>
        <a:p>
          <a:endParaRPr lang="en-US"/>
        </a:p>
      </dgm:t>
    </dgm:pt>
    <dgm:pt modelId="{7F3D78AF-DC70-4175-B193-CF0221920E74}">
      <dgm:prSet/>
      <dgm:spPr/>
      <dgm:t>
        <a:bodyPr/>
        <a:lstStyle/>
        <a:p>
          <a:r>
            <a:rPr lang="en-US"/>
            <a:t>Across chest (Nipple level)</a:t>
          </a:r>
        </a:p>
      </dgm:t>
    </dgm:pt>
    <dgm:pt modelId="{E9DE5BB5-BF8F-41EF-8DC9-AEC1D7ECBB0C}" type="parTrans" cxnId="{83B4EA7C-FDA8-4DBD-927B-CAC9B1AED69A}">
      <dgm:prSet/>
      <dgm:spPr/>
      <dgm:t>
        <a:bodyPr/>
        <a:lstStyle/>
        <a:p>
          <a:endParaRPr lang="en-US"/>
        </a:p>
      </dgm:t>
    </dgm:pt>
    <dgm:pt modelId="{46DFE087-3A9B-462F-9DA3-90AD0A605D71}" type="sibTrans" cxnId="{83B4EA7C-FDA8-4DBD-927B-CAC9B1AED69A}">
      <dgm:prSet/>
      <dgm:spPr/>
      <dgm:t>
        <a:bodyPr/>
        <a:lstStyle/>
        <a:p>
          <a:endParaRPr lang="en-US"/>
        </a:p>
      </dgm:t>
    </dgm:pt>
    <dgm:pt modelId="{1B59E24E-D7DB-4600-927B-359A18BA5841}">
      <dgm:prSet/>
      <dgm:spPr/>
      <dgm:t>
        <a:bodyPr/>
        <a:lstStyle/>
        <a:p>
          <a:r>
            <a:rPr lang="en-US"/>
            <a:t>Waist (Belly button)</a:t>
          </a:r>
        </a:p>
      </dgm:t>
    </dgm:pt>
    <dgm:pt modelId="{4DF4A803-D197-4084-9C96-A414128C3B81}" type="parTrans" cxnId="{745D8985-4F00-459E-ACF7-90BB3DCD1FFB}">
      <dgm:prSet/>
      <dgm:spPr/>
      <dgm:t>
        <a:bodyPr/>
        <a:lstStyle/>
        <a:p>
          <a:endParaRPr lang="en-US"/>
        </a:p>
      </dgm:t>
    </dgm:pt>
    <dgm:pt modelId="{4AAA400C-CB7D-4FFF-BD26-D311DC06151A}" type="sibTrans" cxnId="{745D8985-4F00-459E-ACF7-90BB3DCD1FFB}">
      <dgm:prSet/>
      <dgm:spPr/>
      <dgm:t>
        <a:bodyPr/>
        <a:lstStyle/>
        <a:p>
          <a:endParaRPr lang="en-US"/>
        </a:p>
      </dgm:t>
    </dgm:pt>
    <dgm:pt modelId="{B609C715-3BCB-4E1C-BB9D-40EE95F617CC}">
      <dgm:prSet/>
      <dgm:spPr/>
      <dgm:t>
        <a:bodyPr/>
        <a:lstStyle/>
        <a:p>
          <a:r>
            <a:rPr lang="en-US"/>
            <a:t>Hips (Center of butt)</a:t>
          </a:r>
        </a:p>
      </dgm:t>
    </dgm:pt>
    <dgm:pt modelId="{6AEECFCF-D3D0-4AA8-B064-AEED29C1A23C}" type="parTrans" cxnId="{5A40ADE1-C769-48F2-8BFD-2FC946C8B9E5}">
      <dgm:prSet/>
      <dgm:spPr/>
      <dgm:t>
        <a:bodyPr/>
        <a:lstStyle/>
        <a:p>
          <a:endParaRPr lang="en-US"/>
        </a:p>
      </dgm:t>
    </dgm:pt>
    <dgm:pt modelId="{14F9F0C9-6CE5-4909-BD05-2C56EC4A5A45}" type="sibTrans" cxnId="{5A40ADE1-C769-48F2-8BFD-2FC946C8B9E5}">
      <dgm:prSet/>
      <dgm:spPr/>
      <dgm:t>
        <a:bodyPr/>
        <a:lstStyle/>
        <a:p>
          <a:endParaRPr lang="en-US"/>
        </a:p>
      </dgm:t>
    </dgm:pt>
    <dgm:pt modelId="{59D8D7EC-CC13-4D9A-83E9-1BA82B7D672A}">
      <dgm:prSet/>
      <dgm:spPr/>
      <dgm:t>
        <a:bodyPr/>
        <a:lstStyle/>
        <a:p>
          <a:r>
            <a:rPr lang="en-US"/>
            <a:t>Thighs (stand up straight, hands to the side)</a:t>
          </a:r>
        </a:p>
      </dgm:t>
    </dgm:pt>
    <dgm:pt modelId="{954427ED-AA19-4169-985B-F0E7293ADA54}" type="parTrans" cxnId="{3891C48A-8546-48A2-8915-4C3A3D10C749}">
      <dgm:prSet/>
      <dgm:spPr/>
      <dgm:t>
        <a:bodyPr/>
        <a:lstStyle/>
        <a:p>
          <a:endParaRPr lang="en-US"/>
        </a:p>
      </dgm:t>
    </dgm:pt>
    <dgm:pt modelId="{42B36869-5A93-4AD7-AC02-202552FC1A0B}" type="sibTrans" cxnId="{3891C48A-8546-48A2-8915-4C3A3D10C749}">
      <dgm:prSet/>
      <dgm:spPr/>
      <dgm:t>
        <a:bodyPr/>
        <a:lstStyle/>
        <a:p>
          <a:endParaRPr lang="en-US"/>
        </a:p>
      </dgm:t>
    </dgm:pt>
    <dgm:pt modelId="{D3E5A510-5E5F-47E6-890F-97F405400D44}">
      <dgm:prSet/>
      <dgm:spPr/>
      <dgm:t>
        <a:bodyPr/>
        <a:lstStyle/>
        <a:p>
          <a:r>
            <a:rPr lang="en-US"/>
            <a:t>Arms (biceps, 3” up from elbow)</a:t>
          </a:r>
        </a:p>
      </dgm:t>
    </dgm:pt>
    <dgm:pt modelId="{5DF49C1D-EBA1-4B31-9D5F-83546ED145A4}" type="parTrans" cxnId="{139F0B5E-D15A-49CA-9A9A-8BC510239D7F}">
      <dgm:prSet/>
      <dgm:spPr/>
      <dgm:t>
        <a:bodyPr/>
        <a:lstStyle/>
        <a:p>
          <a:endParaRPr lang="en-US"/>
        </a:p>
      </dgm:t>
    </dgm:pt>
    <dgm:pt modelId="{ECB67B51-3785-4B0E-87D7-A2711473C4E4}" type="sibTrans" cxnId="{139F0B5E-D15A-49CA-9A9A-8BC510239D7F}">
      <dgm:prSet/>
      <dgm:spPr/>
      <dgm:t>
        <a:bodyPr/>
        <a:lstStyle/>
        <a:p>
          <a:endParaRPr lang="en-US"/>
        </a:p>
      </dgm:t>
    </dgm:pt>
    <dgm:pt modelId="{4DEDF38D-142B-482C-877A-74F6DE504A30}">
      <dgm:prSet/>
      <dgm:spPr/>
      <dgm:t>
        <a:bodyPr/>
        <a:lstStyle/>
        <a:p>
          <a:r>
            <a:rPr lang="en-US"/>
            <a:t>Neck (hold hair up)</a:t>
          </a:r>
        </a:p>
      </dgm:t>
    </dgm:pt>
    <dgm:pt modelId="{46BEA64E-0E3C-4FAF-962C-E2885693AB51}" type="parTrans" cxnId="{65705967-2DB6-448B-8B53-BB2720EAF2DF}">
      <dgm:prSet/>
      <dgm:spPr/>
      <dgm:t>
        <a:bodyPr/>
        <a:lstStyle/>
        <a:p>
          <a:endParaRPr lang="en-US"/>
        </a:p>
      </dgm:t>
    </dgm:pt>
    <dgm:pt modelId="{F5E2B503-017F-43F2-8E22-0580D0165E35}" type="sibTrans" cxnId="{65705967-2DB6-448B-8B53-BB2720EAF2DF}">
      <dgm:prSet/>
      <dgm:spPr/>
      <dgm:t>
        <a:bodyPr/>
        <a:lstStyle/>
        <a:p>
          <a:endParaRPr lang="en-US"/>
        </a:p>
      </dgm:t>
    </dgm:pt>
    <dgm:pt modelId="{3B82F0C7-06D4-434A-A1BB-A3BF6E3F8128}" type="pres">
      <dgm:prSet presAssocID="{237CE6EB-94FC-41E1-B682-D1A3290D8C48}" presName="diagram" presStyleCnt="0">
        <dgm:presLayoutVars>
          <dgm:dir/>
          <dgm:resizeHandles val="exact"/>
        </dgm:presLayoutVars>
      </dgm:prSet>
      <dgm:spPr/>
    </dgm:pt>
    <dgm:pt modelId="{9D568CC6-DF71-4DF3-B7A5-19490712A69C}" type="pres">
      <dgm:prSet presAssocID="{5F3FBD94-0E44-4C29-A320-C70636A08090}" presName="node" presStyleLbl="node1" presStyleIdx="0" presStyleCnt="7">
        <dgm:presLayoutVars>
          <dgm:bulletEnabled val="1"/>
        </dgm:presLayoutVars>
      </dgm:prSet>
      <dgm:spPr/>
    </dgm:pt>
    <dgm:pt modelId="{F07EE859-49EB-4209-BA6C-25C1595551FC}" type="pres">
      <dgm:prSet presAssocID="{4E5AD847-896D-4573-8C77-B2B06AAA5381}" presName="sibTrans" presStyleCnt="0"/>
      <dgm:spPr/>
    </dgm:pt>
    <dgm:pt modelId="{1BBF9DC6-950A-4B31-BF1B-939273A949DC}" type="pres">
      <dgm:prSet presAssocID="{7F3D78AF-DC70-4175-B193-CF0221920E74}" presName="node" presStyleLbl="node1" presStyleIdx="1" presStyleCnt="7">
        <dgm:presLayoutVars>
          <dgm:bulletEnabled val="1"/>
        </dgm:presLayoutVars>
      </dgm:prSet>
      <dgm:spPr/>
    </dgm:pt>
    <dgm:pt modelId="{7F236484-704A-4F2E-BAED-58CCB164E117}" type="pres">
      <dgm:prSet presAssocID="{46DFE087-3A9B-462F-9DA3-90AD0A605D71}" presName="sibTrans" presStyleCnt="0"/>
      <dgm:spPr/>
    </dgm:pt>
    <dgm:pt modelId="{81C1425F-AF85-4A52-A284-D8B62E64DE92}" type="pres">
      <dgm:prSet presAssocID="{1B59E24E-D7DB-4600-927B-359A18BA5841}" presName="node" presStyleLbl="node1" presStyleIdx="2" presStyleCnt="7">
        <dgm:presLayoutVars>
          <dgm:bulletEnabled val="1"/>
        </dgm:presLayoutVars>
      </dgm:prSet>
      <dgm:spPr/>
    </dgm:pt>
    <dgm:pt modelId="{043C65DD-0FCE-4AF0-8024-D9A3A112F50B}" type="pres">
      <dgm:prSet presAssocID="{4AAA400C-CB7D-4FFF-BD26-D311DC06151A}" presName="sibTrans" presStyleCnt="0"/>
      <dgm:spPr/>
    </dgm:pt>
    <dgm:pt modelId="{61AE555F-8B1D-4575-A82D-E3984404BBDE}" type="pres">
      <dgm:prSet presAssocID="{B609C715-3BCB-4E1C-BB9D-40EE95F617CC}" presName="node" presStyleLbl="node1" presStyleIdx="3" presStyleCnt="7">
        <dgm:presLayoutVars>
          <dgm:bulletEnabled val="1"/>
        </dgm:presLayoutVars>
      </dgm:prSet>
      <dgm:spPr/>
    </dgm:pt>
    <dgm:pt modelId="{6E7C5769-3D1F-49D3-883B-171172E2554C}" type="pres">
      <dgm:prSet presAssocID="{14F9F0C9-6CE5-4909-BD05-2C56EC4A5A45}" presName="sibTrans" presStyleCnt="0"/>
      <dgm:spPr/>
    </dgm:pt>
    <dgm:pt modelId="{D4267370-FB9C-46A0-9764-CB216C9456FB}" type="pres">
      <dgm:prSet presAssocID="{59D8D7EC-CC13-4D9A-83E9-1BA82B7D672A}" presName="node" presStyleLbl="node1" presStyleIdx="4" presStyleCnt="7">
        <dgm:presLayoutVars>
          <dgm:bulletEnabled val="1"/>
        </dgm:presLayoutVars>
      </dgm:prSet>
      <dgm:spPr/>
    </dgm:pt>
    <dgm:pt modelId="{B60BD5DF-831A-472E-9060-06B35CB2B17B}" type="pres">
      <dgm:prSet presAssocID="{42B36869-5A93-4AD7-AC02-202552FC1A0B}" presName="sibTrans" presStyleCnt="0"/>
      <dgm:spPr/>
    </dgm:pt>
    <dgm:pt modelId="{D16E6A5E-EE40-4A45-B94D-9B3EEDBB69D0}" type="pres">
      <dgm:prSet presAssocID="{D3E5A510-5E5F-47E6-890F-97F405400D44}" presName="node" presStyleLbl="node1" presStyleIdx="5" presStyleCnt="7">
        <dgm:presLayoutVars>
          <dgm:bulletEnabled val="1"/>
        </dgm:presLayoutVars>
      </dgm:prSet>
      <dgm:spPr/>
    </dgm:pt>
    <dgm:pt modelId="{5EA9FF15-11E7-4E40-BA70-70AF52B88B39}" type="pres">
      <dgm:prSet presAssocID="{ECB67B51-3785-4B0E-87D7-A2711473C4E4}" presName="sibTrans" presStyleCnt="0"/>
      <dgm:spPr/>
    </dgm:pt>
    <dgm:pt modelId="{2BA8A292-C115-4802-AE7B-1CA506BB75AB}" type="pres">
      <dgm:prSet presAssocID="{4DEDF38D-142B-482C-877A-74F6DE504A30}" presName="node" presStyleLbl="node1" presStyleIdx="6" presStyleCnt="7">
        <dgm:presLayoutVars>
          <dgm:bulletEnabled val="1"/>
        </dgm:presLayoutVars>
      </dgm:prSet>
      <dgm:spPr/>
    </dgm:pt>
  </dgm:ptLst>
  <dgm:cxnLst>
    <dgm:cxn modelId="{487AFE06-B723-410F-858B-6B66456D7CE7}" srcId="{237CE6EB-94FC-41E1-B682-D1A3290D8C48}" destId="{5F3FBD94-0E44-4C29-A320-C70636A08090}" srcOrd="0" destOrd="0" parTransId="{04DB72DB-6404-49D4-9031-D6D2AE5137C8}" sibTransId="{4E5AD847-896D-4573-8C77-B2B06AAA5381}"/>
    <dgm:cxn modelId="{AB6B312D-F654-413F-BA75-FF77825989B6}" type="presOf" srcId="{1B59E24E-D7DB-4600-927B-359A18BA5841}" destId="{81C1425F-AF85-4A52-A284-D8B62E64DE92}" srcOrd="0" destOrd="0" presId="urn:microsoft.com/office/officeart/2005/8/layout/default"/>
    <dgm:cxn modelId="{4D642E3E-9A5A-4E09-9F2E-79CA02CAE7D4}" type="presOf" srcId="{4DEDF38D-142B-482C-877A-74F6DE504A30}" destId="{2BA8A292-C115-4802-AE7B-1CA506BB75AB}" srcOrd="0" destOrd="0" presId="urn:microsoft.com/office/officeart/2005/8/layout/default"/>
    <dgm:cxn modelId="{139F0B5E-D15A-49CA-9A9A-8BC510239D7F}" srcId="{237CE6EB-94FC-41E1-B682-D1A3290D8C48}" destId="{D3E5A510-5E5F-47E6-890F-97F405400D44}" srcOrd="5" destOrd="0" parTransId="{5DF49C1D-EBA1-4B31-9D5F-83546ED145A4}" sibTransId="{ECB67B51-3785-4B0E-87D7-A2711473C4E4}"/>
    <dgm:cxn modelId="{65705967-2DB6-448B-8B53-BB2720EAF2DF}" srcId="{237CE6EB-94FC-41E1-B682-D1A3290D8C48}" destId="{4DEDF38D-142B-482C-877A-74F6DE504A30}" srcOrd="6" destOrd="0" parTransId="{46BEA64E-0E3C-4FAF-962C-E2885693AB51}" sibTransId="{F5E2B503-017F-43F2-8E22-0580D0165E35}"/>
    <dgm:cxn modelId="{E82C5E74-ABC9-4A4F-9A41-EB79747224DD}" type="presOf" srcId="{B609C715-3BCB-4E1C-BB9D-40EE95F617CC}" destId="{61AE555F-8B1D-4575-A82D-E3984404BBDE}" srcOrd="0" destOrd="0" presId="urn:microsoft.com/office/officeart/2005/8/layout/default"/>
    <dgm:cxn modelId="{83B4EA7C-FDA8-4DBD-927B-CAC9B1AED69A}" srcId="{237CE6EB-94FC-41E1-B682-D1A3290D8C48}" destId="{7F3D78AF-DC70-4175-B193-CF0221920E74}" srcOrd="1" destOrd="0" parTransId="{E9DE5BB5-BF8F-41EF-8DC9-AEC1D7ECBB0C}" sibTransId="{46DFE087-3A9B-462F-9DA3-90AD0A605D71}"/>
    <dgm:cxn modelId="{745D8985-4F00-459E-ACF7-90BB3DCD1FFB}" srcId="{237CE6EB-94FC-41E1-B682-D1A3290D8C48}" destId="{1B59E24E-D7DB-4600-927B-359A18BA5841}" srcOrd="2" destOrd="0" parTransId="{4DF4A803-D197-4084-9C96-A414128C3B81}" sibTransId="{4AAA400C-CB7D-4FFF-BD26-D311DC06151A}"/>
    <dgm:cxn modelId="{3891C48A-8546-48A2-8915-4C3A3D10C749}" srcId="{237CE6EB-94FC-41E1-B682-D1A3290D8C48}" destId="{59D8D7EC-CC13-4D9A-83E9-1BA82B7D672A}" srcOrd="4" destOrd="0" parTransId="{954427ED-AA19-4169-985B-F0E7293ADA54}" sibTransId="{42B36869-5A93-4AD7-AC02-202552FC1A0B}"/>
    <dgm:cxn modelId="{38E2A28B-FCAD-4A57-BFDC-ED83AD26EDD1}" type="presOf" srcId="{D3E5A510-5E5F-47E6-890F-97F405400D44}" destId="{D16E6A5E-EE40-4A45-B94D-9B3EEDBB69D0}" srcOrd="0" destOrd="0" presId="urn:microsoft.com/office/officeart/2005/8/layout/default"/>
    <dgm:cxn modelId="{D6DB54B7-FBD0-4E8A-8770-B7AAE5D59A43}" type="presOf" srcId="{237CE6EB-94FC-41E1-B682-D1A3290D8C48}" destId="{3B82F0C7-06D4-434A-A1BB-A3BF6E3F8128}" srcOrd="0" destOrd="0" presId="urn:microsoft.com/office/officeart/2005/8/layout/default"/>
    <dgm:cxn modelId="{40BC9FBD-DD9C-4EB1-8773-ECF80A856799}" type="presOf" srcId="{7F3D78AF-DC70-4175-B193-CF0221920E74}" destId="{1BBF9DC6-950A-4B31-BF1B-939273A949DC}" srcOrd="0" destOrd="0" presId="urn:microsoft.com/office/officeart/2005/8/layout/default"/>
    <dgm:cxn modelId="{68CCE8D6-1948-422A-9440-E127551FD7A9}" type="presOf" srcId="{5F3FBD94-0E44-4C29-A320-C70636A08090}" destId="{9D568CC6-DF71-4DF3-B7A5-19490712A69C}" srcOrd="0" destOrd="0" presId="urn:microsoft.com/office/officeart/2005/8/layout/default"/>
    <dgm:cxn modelId="{DE316EDE-87E7-41F2-B7E2-A9A16BBF80CA}" type="presOf" srcId="{59D8D7EC-CC13-4D9A-83E9-1BA82B7D672A}" destId="{D4267370-FB9C-46A0-9764-CB216C9456FB}" srcOrd="0" destOrd="0" presId="urn:microsoft.com/office/officeart/2005/8/layout/default"/>
    <dgm:cxn modelId="{5A40ADE1-C769-48F2-8BFD-2FC946C8B9E5}" srcId="{237CE6EB-94FC-41E1-B682-D1A3290D8C48}" destId="{B609C715-3BCB-4E1C-BB9D-40EE95F617CC}" srcOrd="3" destOrd="0" parTransId="{6AEECFCF-D3D0-4AA8-B064-AEED29C1A23C}" sibTransId="{14F9F0C9-6CE5-4909-BD05-2C56EC4A5A45}"/>
    <dgm:cxn modelId="{ABDDFEAC-404B-4391-8A4F-914E7B4F097D}" type="presParOf" srcId="{3B82F0C7-06D4-434A-A1BB-A3BF6E3F8128}" destId="{9D568CC6-DF71-4DF3-B7A5-19490712A69C}" srcOrd="0" destOrd="0" presId="urn:microsoft.com/office/officeart/2005/8/layout/default"/>
    <dgm:cxn modelId="{E7FE0FFB-49FB-4748-9417-D28353EF75F6}" type="presParOf" srcId="{3B82F0C7-06D4-434A-A1BB-A3BF6E3F8128}" destId="{F07EE859-49EB-4209-BA6C-25C1595551FC}" srcOrd="1" destOrd="0" presId="urn:microsoft.com/office/officeart/2005/8/layout/default"/>
    <dgm:cxn modelId="{48496A80-A180-4FBA-B2C0-4FD12C107A80}" type="presParOf" srcId="{3B82F0C7-06D4-434A-A1BB-A3BF6E3F8128}" destId="{1BBF9DC6-950A-4B31-BF1B-939273A949DC}" srcOrd="2" destOrd="0" presId="urn:microsoft.com/office/officeart/2005/8/layout/default"/>
    <dgm:cxn modelId="{D85A6BC3-949F-4A4E-BD87-9E3515EEC4BD}" type="presParOf" srcId="{3B82F0C7-06D4-434A-A1BB-A3BF6E3F8128}" destId="{7F236484-704A-4F2E-BAED-58CCB164E117}" srcOrd="3" destOrd="0" presId="urn:microsoft.com/office/officeart/2005/8/layout/default"/>
    <dgm:cxn modelId="{D27550A2-4730-4244-AF9B-5F8AB2E10A82}" type="presParOf" srcId="{3B82F0C7-06D4-434A-A1BB-A3BF6E3F8128}" destId="{81C1425F-AF85-4A52-A284-D8B62E64DE92}" srcOrd="4" destOrd="0" presId="urn:microsoft.com/office/officeart/2005/8/layout/default"/>
    <dgm:cxn modelId="{AA81C895-5D5E-4BE5-B9FF-894299E07D91}" type="presParOf" srcId="{3B82F0C7-06D4-434A-A1BB-A3BF6E3F8128}" destId="{043C65DD-0FCE-4AF0-8024-D9A3A112F50B}" srcOrd="5" destOrd="0" presId="urn:microsoft.com/office/officeart/2005/8/layout/default"/>
    <dgm:cxn modelId="{6CC785C1-4C30-4D59-A768-5D214789939E}" type="presParOf" srcId="{3B82F0C7-06D4-434A-A1BB-A3BF6E3F8128}" destId="{61AE555F-8B1D-4575-A82D-E3984404BBDE}" srcOrd="6" destOrd="0" presId="urn:microsoft.com/office/officeart/2005/8/layout/default"/>
    <dgm:cxn modelId="{E6C1EE64-9E65-42A7-AE7D-E66262D7531C}" type="presParOf" srcId="{3B82F0C7-06D4-434A-A1BB-A3BF6E3F8128}" destId="{6E7C5769-3D1F-49D3-883B-171172E2554C}" srcOrd="7" destOrd="0" presId="urn:microsoft.com/office/officeart/2005/8/layout/default"/>
    <dgm:cxn modelId="{2D66E707-4B31-4843-AE13-62441E330651}" type="presParOf" srcId="{3B82F0C7-06D4-434A-A1BB-A3BF6E3F8128}" destId="{D4267370-FB9C-46A0-9764-CB216C9456FB}" srcOrd="8" destOrd="0" presId="urn:microsoft.com/office/officeart/2005/8/layout/default"/>
    <dgm:cxn modelId="{730DC505-DBDE-424F-B8E4-FCC10ACA19A1}" type="presParOf" srcId="{3B82F0C7-06D4-434A-A1BB-A3BF6E3F8128}" destId="{B60BD5DF-831A-472E-9060-06B35CB2B17B}" srcOrd="9" destOrd="0" presId="urn:microsoft.com/office/officeart/2005/8/layout/default"/>
    <dgm:cxn modelId="{39C3D4A2-17AE-4F59-A60D-77237DB270B9}" type="presParOf" srcId="{3B82F0C7-06D4-434A-A1BB-A3BF6E3F8128}" destId="{D16E6A5E-EE40-4A45-B94D-9B3EEDBB69D0}" srcOrd="10" destOrd="0" presId="urn:microsoft.com/office/officeart/2005/8/layout/default"/>
    <dgm:cxn modelId="{D5CFB016-D8E6-4794-A1F0-AA3E302CA105}" type="presParOf" srcId="{3B82F0C7-06D4-434A-A1BB-A3BF6E3F8128}" destId="{5EA9FF15-11E7-4E40-BA70-70AF52B88B39}" srcOrd="11" destOrd="0" presId="urn:microsoft.com/office/officeart/2005/8/layout/default"/>
    <dgm:cxn modelId="{3F7B9559-B038-446F-BE39-8FF48C66AB4F}" type="presParOf" srcId="{3B82F0C7-06D4-434A-A1BB-A3BF6E3F8128}" destId="{2BA8A292-C115-4802-AE7B-1CA506BB75AB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8C809B-A253-4010-89A0-BDFA45ABD541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5E12E91-5D2E-4CDA-AFF8-AB96FF475B4E}">
      <dgm:prSet/>
      <dgm:spPr/>
      <dgm:t>
        <a:bodyPr/>
        <a:lstStyle/>
        <a:p>
          <a:r>
            <a:rPr lang="en-US"/>
            <a:t>Calories, Protein, WATER</a:t>
          </a:r>
        </a:p>
      </dgm:t>
    </dgm:pt>
    <dgm:pt modelId="{C40A6448-0743-45E3-B296-07700CF4C9C4}" type="parTrans" cxnId="{7F1A8F53-C3D4-4A62-B65C-353A431DF9DF}">
      <dgm:prSet/>
      <dgm:spPr/>
      <dgm:t>
        <a:bodyPr/>
        <a:lstStyle/>
        <a:p>
          <a:endParaRPr lang="en-US"/>
        </a:p>
      </dgm:t>
    </dgm:pt>
    <dgm:pt modelId="{482E51E3-67F9-4C6D-BA0C-6990346E8C48}" type="sibTrans" cxnId="{7F1A8F53-C3D4-4A62-B65C-353A431DF9DF}">
      <dgm:prSet/>
      <dgm:spPr/>
      <dgm:t>
        <a:bodyPr/>
        <a:lstStyle/>
        <a:p>
          <a:endParaRPr lang="en-US"/>
        </a:p>
      </dgm:t>
    </dgm:pt>
    <dgm:pt modelId="{38E6735E-44BE-4C49-A07B-486992CEF9A0}">
      <dgm:prSet/>
      <dgm:spPr/>
      <dgm:t>
        <a:bodyPr/>
        <a:lstStyle/>
        <a:p>
          <a:r>
            <a:rPr lang="en-US"/>
            <a:t>Breakfast</a:t>
          </a:r>
        </a:p>
      </dgm:t>
    </dgm:pt>
    <dgm:pt modelId="{580DDD89-2DE2-4359-B91A-2CC9F2EAFF61}" type="parTrans" cxnId="{A4DB4A6B-9392-4677-86DB-C01613505158}">
      <dgm:prSet/>
      <dgm:spPr/>
      <dgm:t>
        <a:bodyPr/>
        <a:lstStyle/>
        <a:p>
          <a:endParaRPr lang="en-US"/>
        </a:p>
      </dgm:t>
    </dgm:pt>
    <dgm:pt modelId="{B6FE0BA9-BD3E-4D9B-A2B8-5BB3257AF237}" type="sibTrans" cxnId="{A4DB4A6B-9392-4677-86DB-C01613505158}">
      <dgm:prSet/>
      <dgm:spPr/>
      <dgm:t>
        <a:bodyPr/>
        <a:lstStyle/>
        <a:p>
          <a:endParaRPr lang="en-US"/>
        </a:p>
      </dgm:t>
    </dgm:pt>
    <dgm:pt modelId="{670C1833-0848-4196-AFB1-496AB52422DD}" type="pres">
      <dgm:prSet presAssocID="{0F8C809B-A253-4010-89A0-BDFA45ABD54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CA446B1-CB25-48BC-B563-F471C079ADF0}" type="pres">
      <dgm:prSet presAssocID="{95E12E91-5D2E-4CDA-AFF8-AB96FF475B4E}" presName="hierRoot1" presStyleCnt="0"/>
      <dgm:spPr/>
    </dgm:pt>
    <dgm:pt modelId="{E42BC2A0-82EB-4D0E-A4C9-6E289BE50ADB}" type="pres">
      <dgm:prSet presAssocID="{95E12E91-5D2E-4CDA-AFF8-AB96FF475B4E}" presName="composite" presStyleCnt="0"/>
      <dgm:spPr/>
    </dgm:pt>
    <dgm:pt modelId="{54C7E1A9-4920-41D5-8256-9A999D219BB0}" type="pres">
      <dgm:prSet presAssocID="{95E12E91-5D2E-4CDA-AFF8-AB96FF475B4E}" presName="background" presStyleLbl="node0" presStyleIdx="0" presStyleCnt="2"/>
      <dgm:spPr/>
    </dgm:pt>
    <dgm:pt modelId="{9062B220-6BAD-4845-92CA-3AEBE127131B}" type="pres">
      <dgm:prSet presAssocID="{95E12E91-5D2E-4CDA-AFF8-AB96FF475B4E}" presName="text" presStyleLbl="fgAcc0" presStyleIdx="0" presStyleCnt="2">
        <dgm:presLayoutVars>
          <dgm:chPref val="3"/>
        </dgm:presLayoutVars>
      </dgm:prSet>
      <dgm:spPr/>
    </dgm:pt>
    <dgm:pt modelId="{598682AE-8318-4013-99F8-DB3DBAFC1DC1}" type="pres">
      <dgm:prSet presAssocID="{95E12E91-5D2E-4CDA-AFF8-AB96FF475B4E}" presName="hierChild2" presStyleCnt="0"/>
      <dgm:spPr/>
    </dgm:pt>
    <dgm:pt modelId="{3F5A92C9-8DD0-4EA0-BB44-4178A3D257CB}" type="pres">
      <dgm:prSet presAssocID="{38E6735E-44BE-4C49-A07B-486992CEF9A0}" presName="hierRoot1" presStyleCnt="0"/>
      <dgm:spPr/>
    </dgm:pt>
    <dgm:pt modelId="{7DBF4749-F226-4C0D-96E9-62098BAA60CB}" type="pres">
      <dgm:prSet presAssocID="{38E6735E-44BE-4C49-A07B-486992CEF9A0}" presName="composite" presStyleCnt="0"/>
      <dgm:spPr/>
    </dgm:pt>
    <dgm:pt modelId="{5B79B8D2-D76F-4FF7-9333-019C0686CF45}" type="pres">
      <dgm:prSet presAssocID="{38E6735E-44BE-4C49-A07B-486992CEF9A0}" presName="background" presStyleLbl="node0" presStyleIdx="1" presStyleCnt="2"/>
      <dgm:spPr/>
    </dgm:pt>
    <dgm:pt modelId="{BDE9E19E-5800-4CD4-A4F1-CAB4CCA8D759}" type="pres">
      <dgm:prSet presAssocID="{38E6735E-44BE-4C49-A07B-486992CEF9A0}" presName="text" presStyleLbl="fgAcc0" presStyleIdx="1" presStyleCnt="2">
        <dgm:presLayoutVars>
          <dgm:chPref val="3"/>
        </dgm:presLayoutVars>
      </dgm:prSet>
      <dgm:spPr/>
    </dgm:pt>
    <dgm:pt modelId="{1D29CFE6-0E98-4BC4-9578-7FA63B288D40}" type="pres">
      <dgm:prSet presAssocID="{38E6735E-44BE-4C49-A07B-486992CEF9A0}" presName="hierChild2" presStyleCnt="0"/>
      <dgm:spPr/>
    </dgm:pt>
  </dgm:ptLst>
  <dgm:cxnLst>
    <dgm:cxn modelId="{0BC88F4C-5BAB-450C-9D27-3307B99B71E5}" type="presOf" srcId="{95E12E91-5D2E-4CDA-AFF8-AB96FF475B4E}" destId="{9062B220-6BAD-4845-92CA-3AEBE127131B}" srcOrd="0" destOrd="0" presId="urn:microsoft.com/office/officeart/2005/8/layout/hierarchy1"/>
    <dgm:cxn modelId="{7F1A8F53-C3D4-4A62-B65C-353A431DF9DF}" srcId="{0F8C809B-A253-4010-89A0-BDFA45ABD541}" destId="{95E12E91-5D2E-4CDA-AFF8-AB96FF475B4E}" srcOrd="0" destOrd="0" parTransId="{C40A6448-0743-45E3-B296-07700CF4C9C4}" sibTransId="{482E51E3-67F9-4C6D-BA0C-6990346E8C48}"/>
    <dgm:cxn modelId="{A4DB4A6B-9392-4677-86DB-C01613505158}" srcId="{0F8C809B-A253-4010-89A0-BDFA45ABD541}" destId="{38E6735E-44BE-4C49-A07B-486992CEF9A0}" srcOrd="1" destOrd="0" parTransId="{580DDD89-2DE2-4359-B91A-2CC9F2EAFF61}" sibTransId="{B6FE0BA9-BD3E-4D9B-A2B8-5BB3257AF237}"/>
    <dgm:cxn modelId="{45313C72-F752-45CD-8B50-EE83E310CCDA}" type="presOf" srcId="{38E6735E-44BE-4C49-A07B-486992CEF9A0}" destId="{BDE9E19E-5800-4CD4-A4F1-CAB4CCA8D759}" srcOrd="0" destOrd="0" presId="urn:microsoft.com/office/officeart/2005/8/layout/hierarchy1"/>
    <dgm:cxn modelId="{99CDA7A9-DCED-4F42-978D-44294894C1B8}" type="presOf" srcId="{0F8C809B-A253-4010-89A0-BDFA45ABD541}" destId="{670C1833-0848-4196-AFB1-496AB52422DD}" srcOrd="0" destOrd="0" presId="urn:microsoft.com/office/officeart/2005/8/layout/hierarchy1"/>
    <dgm:cxn modelId="{B4DB1D24-DA7E-4527-8FE4-FE1B9DFEA8CD}" type="presParOf" srcId="{670C1833-0848-4196-AFB1-496AB52422DD}" destId="{FCA446B1-CB25-48BC-B563-F471C079ADF0}" srcOrd="0" destOrd="0" presId="urn:microsoft.com/office/officeart/2005/8/layout/hierarchy1"/>
    <dgm:cxn modelId="{BFE940CE-725B-4D93-9A60-82EE1789AE30}" type="presParOf" srcId="{FCA446B1-CB25-48BC-B563-F471C079ADF0}" destId="{E42BC2A0-82EB-4D0E-A4C9-6E289BE50ADB}" srcOrd="0" destOrd="0" presId="urn:microsoft.com/office/officeart/2005/8/layout/hierarchy1"/>
    <dgm:cxn modelId="{C22D5354-B7BF-471C-8466-F2F066872291}" type="presParOf" srcId="{E42BC2A0-82EB-4D0E-A4C9-6E289BE50ADB}" destId="{54C7E1A9-4920-41D5-8256-9A999D219BB0}" srcOrd="0" destOrd="0" presId="urn:microsoft.com/office/officeart/2005/8/layout/hierarchy1"/>
    <dgm:cxn modelId="{BD1B90BE-2457-4DA1-92B3-A24029365163}" type="presParOf" srcId="{E42BC2A0-82EB-4D0E-A4C9-6E289BE50ADB}" destId="{9062B220-6BAD-4845-92CA-3AEBE127131B}" srcOrd="1" destOrd="0" presId="urn:microsoft.com/office/officeart/2005/8/layout/hierarchy1"/>
    <dgm:cxn modelId="{CBDA4B09-D1AF-4DA1-9D3C-68648BD7F8B6}" type="presParOf" srcId="{FCA446B1-CB25-48BC-B563-F471C079ADF0}" destId="{598682AE-8318-4013-99F8-DB3DBAFC1DC1}" srcOrd="1" destOrd="0" presId="urn:microsoft.com/office/officeart/2005/8/layout/hierarchy1"/>
    <dgm:cxn modelId="{C01BDB89-89F0-4BF7-B59A-6733A1345B94}" type="presParOf" srcId="{670C1833-0848-4196-AFB1-496AB52422DD}" destId="{3F5A92C9-8DD0-4EA0-BB44-4178A3D257CB}" srcOrd="1" destOrd="0" presId="urn:microsoft.com/office/officeart/2005/8/layout/hierarchy1"/>
    <dgm:cxn modelId="{D4A01D49-8942-4611-9EA9-FD83385F93AB}" type="presParOf" srcId="{3F5A92C9-8DD0-4EA0-BB44-4178A3D257CB}" destId="{7DBF4749-F226-4C0D-96E9-62098BAA60CB}" srcOrd="0" destOrd="0" presId="urn:microsoft.com/office/officeart/2005/8/layout/hierarchy1"/>
    <dgm:cxn modelId="{6CEF0F6D-B1F2-41B1-85E3-05CB7EFFB883}" type="presParOf" srcId="{7DBF4749-F226-4C0D-96E9-62098BAA60CB}" destId="{5B79B8D2-D76F-4FF7-9333-019C0686CF45}" srcOrd="0" destOrd="0" presId="urn:microsoft.com/office/officeart/2005/8/layout/hierarchy1"/>
    <dgm:cxn modelId="{E85049F7-6C6C-4002-A098-34D59501C1F9}" type="presParOf" srcId="{7DBF4749-F226-4C0D-96E9-62098BAA60CB}" destId="{BDE9E19E-5800-4CD4-A4F1-CAB4CCA8D759}" srcOrd="1" destOrd="0" presId="urn:microsoft.com/office/officeart/2005/8/layout/hierarchy1"/>
    <dgm:cxn modelId="{B7767282-B6C2-4454-9CE6-D5CB3FCEAF09}" type="presParOf" srcId="{3F5A92C9-8DD0-4EA0-BB44-4178A3D257CB}" destId="{1D29CFE6-0E98-4BC4-9578-7FA63B288D4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68CC6-DF71-4DF3-B7A5-19490712A69C}">
      <dsp:nvSpPr>
        <dsp:cNvPr id="0" name=""/>
        <dsp:cNvSpPr/>
      </dsp:nvSpPr>
      <dsp:spPr>
        <a:xfrm>
          <a:off x="3033" y="293201"/>
          <a:ext cx="2406420" cy="14438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Upper Chest (Under armpits)</a:t>
          </a:r>
        </a:p>
      </dsp:txBody>
      <dsp:txXfrm>
        <a:off x="3033" y="293201"/>
        <a:ext cx="2406420" cy="1443852"/>
      </dsp:txXfrm>
    </dsp:sp>
    <dsp:sp modelId="{1BBF9DC6-950A-4B31-BF1B-939273A949DC}">
      <dsp:nvSpPr>
        <dsp:cNvPr id="0" name=""/>
        <dsp:cNvSpPr/>
      </dsp:nvSpPr>
      <dsp:spPr>
        <a:xfrm>
          <a:off x="2650095" y="293201"/>
          <a:ext cx="2406420" cy="14438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Across chest (Nipple level)</a:t>
          </a:r>
        </a:p>
      </dsp:txBody>
      <dsp:txXfrm>
        <a:off x="2650095" y="293201"/>
        <a:ext cx="2406420" cy="1443852"/>
      </dsp:txXfrm>
    </dsp:sp>
    <dsp:sp modelId="{81C1425F-AF85-4A52-A284-D8B62E64DE92}">
      <dsp:nvSpPr>
        <dsp:cNvPr id="0" name=""/>
        <dsp:cNvSpPr/>
      </dsp:nvSpPr>
      <dsp:spPr>
        <a:xfrm>
          <a:off x="5297158" y="293201"/>
          <a:ext cx="2406420" cy="144385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Waist (Belly button)</a:t>
          </a:r>
        </a:p>
      </dsp:txBody>
      <dsp:txXfrm>
        <a:off x="5297158" y="293201"/>
        <a:ext cx="2406420" cy="1443852"/>
      </dsp:txXfrm>
    </dsp:sp>
    <dsp:sp modelId="{61AE555F-8B1D-4575-A82D-E3984404BBDE}">
      <dsp:nvSpPr>
        <dsp:cNvPr id="0" name=""/>
        <dsp:cNvSpPr/>
      </dsp:nvSpPr>
      <dsp:spPr>
        <a:xfrm>
          <a:off x="7944221" y="293201"/>
          <a:ext cx="2406420" cy="144385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Hips (Center of butt)</a:t>
          </a:r>
        </a:p>
      </dsp:txBody>
      <dsp:txXfrm>
        <a:off x="7944221" y="293201"/>
        <a:ext cx="2406420" cy="1443852"/>
      </dsp:txXfrm>
    </dsp:sp>
    <dsp:sp modelId="{D4267370-FB9C-46A0-9764-CB216C9456FB}">
      <dsp:nvSpPr>
        <dsp:cNvPr id="0" name=""/>
        <dsp:cNvSpPr/>
      </dsp:nvSpPr>
      <dsp:spPr>
        <a:xfrm>
          <a:off x="1326564" y="1977696"/>
          <a:ext cx="2406420" cy="144385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Thighs (stand up straight, hands to the side)</a:t>
          </a:r>
        </a:p>
      </dsp:txBody>
      <dsp:txXfrm>
        <a:off x="1326564" y="1977696"/>
        <a:ext cx="2406420" cy="1443852"/>
      </dsp:txXfrm>
    </dsp:sp>
    <dsp:sp modelId="{D16E6A5E-EE40-4A45-B94D-9B3EEDBB69D0}">
      <dsp:nvSpPr>
        <dsp:cNvPr id="0" name=""/>
        <dsp:cNvSpPr/>
      </dsp:nvSpPr>
      <dsp:spPr>
        <a:xfrm>
          <a:off x="3973627" y="1977696"/>
          <a:ext cx="2406420" cy="14438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Arms (biceps, 3” up from elbow)</a:t>
          </a:r>
        </a:p>
      </dsp:txBody>
      <dsp:txXfrm>
        <a:off x="3973627" y="1977696"/>
        <a:ext cx="2406420" cy="1443852"/>
      </dsp:txXfrm>
    </dsp:sp>
    <dsp:sp modelId="{2BA8A292-C115-4802-AE7B-1CA506BB75AB}">
      <dsp:nvSpPr>
        <dsp:cNvPr id="0" name=""/>
        <dsp:cNvSpPr/>
      </dsp:nvSpPr>
      <dsp:spPr>
        <a:xfrm>
          <a:off x="6620689" y="1977696"/>
          <a:ext cx="2406420" cy="14438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Neck (hold hair up)</a:t>
          </a:r>
        </a:p>
      </dsp:txBody>
      <dsp:txXfrm>
        <a:off x="6620689" y="1977696"/>
        <a:ext cx="2406420" cy="1443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7E1A9-4920-41D5-8256-9A999D219BB0}">
      <dsp:nvSpPr>
        <dsp:cNvPr id="0" name=""/>
        <dsp:cNvSpPr/>
      </dsp:nvSpPr>
      <dsp:spPr>
        <a:xfrm>
          <a:off x="229519" y="1523"/>
          <a:ext cx="4240557" cy="26927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62B220-6BAD-4845-92CA-3AEBE127131B}">
      <dsp:nvSpPr>
        <dsp:cNvPr id="0" name=""/>
        <dsp:cNvSpPr/>
      </dsp:nvSpPr>
      <dsp:spPr>
        <a:xfrm>
          <a:off x="700693" y="449138"/>
          <a:ext cx="4240557" cy="26927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Calories, Protein, WATER</a:t>
          </a:r>
        </a:p>
      </dsp:txBody>
      <dsp:txXfrm>
        <a:off x="779561" y="528006"/>
        <a:ext cx="4082821" cy="2535018"/>
      </dsp:txXfrm>
    </dsp:sp>
    <dsp:sp modelId="{5B79B8D2-D76F-4FF7-9333-019C0686CF45}">
      <dsp:nvSpPr>
        <dsp:cNvPr id="0" name=""/>
        <dsp:cNvSpPr/>
      </dsp:nvSpPr>
      <dsp:spPr>
        <a:xfrm>
          <a:off x="5412424" y="1523"/>
          <a:ext cx="4240557" cy="26927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E9E19E-5800-4CD4-A4F1-CAB4CCA8D759}">
      <dsp:nvSpPr>
        <dsp:cNvPr id="0" name=""/>
        <dsp:cNvSpPr/>
      </dsp:nvSpPr>
      <dsp:spPr>
        <a:xfrm>
          <a:off x="5883597" y="449138"/>
          <a:ext cx="4240557" cy="26927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Breakfast</a:t>
          </a:r>
        </a:p>
      </dsp:txBody>
      <dsp:txXfrm>
        <a:off x="5962465" y="528006"/>
        <a:ext cx="4082821" cy="2535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9/22/20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38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9/22/20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9/22/20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681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9/22/20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841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9/22/20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266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9/22/20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57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9/22/20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310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9/22/20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204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9/22/20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62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9/22/20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9/22/20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056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9/22/20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715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9/22/20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289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9/22/20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9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9/22/20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1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9/22/20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59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9/22/20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8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9/22/20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557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5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58185949-7FCB-4B0D-A5EE-4837D51E83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5469FE-2D1F-4DF9-B054-8670EE3C0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324" y="1010398"/>
            <a:ext cx="3799217" cy="2788423"/>
          </a:xfrm>
        </p:spPr>
        <p:txBody>
          <a:bodyPr>
            <a:normAutofit fontScale="90000"/>
          </a:bodyPr>
          <a:lstStyle/>
          <a:p>
            <a:pPr algn="l"/>
            <a:br>
              <a:rPr lang="en-US" sz="3700" dirty="0"/>
            </a:br>
            <a:r>
              <a:rPr lang="en-US" sz="4400" dirty="0"/>
              <a:t>Fit for Fall 2020 Transformation</a:t>
            </a:r>
            <a:br>
              <a:rPr lang="en-US" sz="4400" dirty="0"/>
            </a:br>
            <a:r>
              <a:rPr lang="en-US" sz="4400" dirty="0"/>
              <a:t>INTRO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0F19449-F474-F141-BD7E-EEDC5C8F2566}"/>
              </a:ext>
            </a:extLst>
          </p:cNvPr>
          <p:cNvSpPr txBox="1">
            <a:spLocks/>
          </p:cNvSpPr>
          <p:nvPr/>
        </p:nvSpPr>
        <p:spPr>
          <a:xfrm>
            <a:off x="8010859" y="1875761"/>
            <a:ext cx="3503123" cy="278842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i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br>
              <a:rPr lang="en-US" sz="3700" dirty="0"/>
            </a:br>
            <a:r>
              <a:rPr lang="en-US" sz="4400" dirty="0"/>
              <a:t>Summer 2020</a:t>
            </a:r>
            <a:br>
              <a:rPr lang="en-US" sz="3700" dirty="0"/>
            </a:br>
            <a:r>
              <a:rPr lang="en-US" sz="4400" dirty="0"/>
              <a:t>PAYOUT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3888CB9-7AED-4148-97E6-CFD4CDB22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318" y="4555136"/>
            <a:ext cx="3503122" cy="1546549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rgbClr val="E729A8"/>
                </a:solidFill>
              </a:rPr>
              <a:t>Start Date: 9/8/2020</a:t>
            </a:r>
          </a:p>
          <a:p>
            <a:pPr algn="l"/>
            <a:r>
              <a:rPr lang="en-US" sz="2000" b="1" dirty="0">
                <a:solidFill>
                  <a:srgbClr val="E729A8"/>
                </a:solidFill>
              </a:rPr>
              <a:t>Final Weigh-In: 10/20/2020</a:t>
            </a:r>
          </a:p>
          <a:p>
            <a:pPr algn="l"/>
            <a:r>
              <a:rPr lang="en-US" sz="2000" b="1" dirty="0">
                <a:solidFill>
                  <a:srgbClr val="E729A8"/>
                </a:solidFill>
              </a:rPr>
              <a:t>Hosted by: _____________</a:t>
            </a:r>
          </a:p>
        </p:txBody>
      </p:sp>
    </p:spTree>
    <p:extLst>
      <p:ext uri="{BB962C8B-B14F-4D97-AF65-F5344CB8AC3E}">
        <p14:creationId xmlns:p14="http://schemas.microsoft.com/office/powerpoint/2010/main" val="1590231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3926C-6911-421E-9D63-FB6329D6D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948" y="1233378"/>
            <a:ext cx="5441285" cy="23649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-3.6 </a:t>
            </a:r>
            <a:r>
              <a:rPr lang="en-US" sz="5400" dirty="0" err="1"/>
              <a:t>lbs</a:t>
            </a:r>
            <a:r>
              <a:rPr lang="en-US" sz="5400" dirty="0"/>
              <a:t> Cindy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934112-154B-4CC7-A804-F3DCB2052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32E9CC-B231-4B9C-8E80-D2F413EE8012}"/>
              </a:ext>
            </a:extLst>
          </p:cNvPr>
          <p:cNvSpPr/>
          <p:nvPr/>
        </p:nvSpPr>
        <p:spPr>
          <a:xfrm>
            <a:off x="9277606" y="1960170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4017715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56115F-930C-4912-977D-05948462E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91" y="835383"/>
            <a:ext cx="3382832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/>
              <a:t>-4.8lbs April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8F882B-D8BF-4426-8E20-65C9CFC75A9F}"/>
              </a:ext>
            </a:extLst>
          </p:cNvPr>
          <p:cNvSpPr/>
          <p:nvPr/>
        </p:nvSpPr>
        <p:spPr>
          <a:xfrm>
            <a:off x="8137919" y="2136338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476935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58185949-7FCB-4B0D-A5EE-4837D51E83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5469FE-2D1F-4DF9-B054-8670EE3C0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667" y="817169"/>
            <a:ext cx="3503123" cy="2788423"/>
          </a:xfrm>
        </p:spPr>
        <p:txBody>
          <a:bodyPr>
            <a:normAutofit/>
          </a:bodyPr>
          <a:lstStyle/>
          <a:p>
            <a:pPr algn="l"/>
            <a:r>
              <a:rPr lang="en-US" sz="3700" dirty="0"/>
              <a:t>WELCOME</a:t>
            </a:r>
            <a:br>
              <a:rPr lang="en-US" sz="3700" dirty="0"/>
            </a:br>
            <a:r>
              <a:rPr lang="en-US" sz="3700" dirty="0"/>
              <a:t>Fit for Fall 2020 Challengers</a:t>
            </a:r>
          </a:p>
        </p:txBody>
      </p:sp>
    </p:spTree>
    <p:extLst>
      <p:ext uri="{BB962C8B-B14F-4D97-AF65-F5344CB8AC3E}">
        <p14:creationId xmlns:p14="http://schemas.microsoft.com/office/powerpoint/2010/main" val="3043055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B051A4-96A7-4A11-9DAD-063A9C577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72BE80-ED6B-4C6F-8D1B-F0BCCA1A9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741515"/>
            <a:ext cx="10353761" cy="163334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What does the VIRTUAL transformation look like?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D2CD6-D8F2-489F-8F44-DD7050D54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870" y="3189180"/>
            <a:ext cx="11453904" cy="3045558"/>
          </a:xfrm>
          <a:effectLst/>
        </p:spPr>
        <p:txBody>
          <a:bodyPr anchor="ctr"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/>
              <a:t>Weekly weigh in (Tuesday by 11am)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/>
              <a:t>Post in private </a:t>
            </a:r>
            <a:r>
              <a:rPr lang="en-US" sz="3200" dirty="0" err="1"/>
              <a:t>FaceBook</a:t>
            </a:r>
            <a:r>
              <a:rPr lang="en-US" sz="3200" dirty="0"/>
              <a:t> group a minimum of once a day, 5/7 days (We will discuss what to post)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/>
              <a:t>Activity accountability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/>
              <a:t>Two shakes/day, 1 colorful meal, 1-3 snacks (See meal guide)</a:t>
            </a:r>
          </a:p>
        </p:txBody>
      </p:sp>
    </p:spTree>
    <p:extLst>
      <p:ext uri="{BB962C8B-B14F-4D97-AF65-F5344CB8AC3E}">
        <p14:creationId xmlns:p14="http://schemas.microsoft.com/office/powerpoint/2010/main" val="2213603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B051A4-96A7-4A11-9DAD-063A9C577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72BE80-ED6B-4C6F-8D1B-F0BCCA1A9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741515"/>
            <a:ext cx="10353761" cy="163334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Participant Checklist: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D2CD6-D8F2-489F-8F44-DD7050D54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3" y="3307433"/>
            <a:ext cx="10353762" cy="3045558"/>
          </a:xfrm>
          <a:effectLst/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/>
              <a:t>Participation Agreement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/>
              <a:t>Entry Fee Paid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/>
              <a:t>Completed Health Survey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/>
              <a:t>Formula 1 Healthy Meal and Protein Drink Mix (SKU1426)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94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3660B-7D0E-4807-BCAD-2F7DC2C66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511814"/>
            <a:ext cx="9440034" cy="11302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Pictures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C67178-C15E-489D-8DDF-CB1BD4194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pic>
        <p:nvPicPr>
          <p:cNvPr id="10" name="Picture 9" descr="A picture containing person, indoor, cabinet, building&#10;&#10;Description automatically generated">
            <a:extLst>
              <a:ext uri="{FF2B5EF4-FFF2-40B4-BE49-F238E27FC236}">
                <a16:creationId xmlns:a16="http://schemas.microsoft.com/office/drawing/2014/main" id="{63B0154F-5423-4F67-80E5-E70F9573CA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02"/>
          <a:stretch/>
        </p:blipFill>
        <p:spPr>
          <a:xfrm rot="5400000">
            <a:off x="997568" y="866787"/>
            <a:ext cx="3525671" cy="3182112"/>
          </a:xfrm>
          <a:prstGeom prst="rect">
            <a:avLst/>
          </a:prstGeom>
        </p:spPr>
      </p:pic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3F68D1C-36E6-41A5-A0A9-28DA5DFA90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" r="13655" b="2"/>
          <a:stretch/>
        </p:blipFill>
        <p:spPr>
          <a:xfrm>
            <a:off x="4498900" y="695008"/>
            <a:ext cx="3182112" cy="3525671"/>
          </a:xfrm>
          <a:prstGeom prst="rect">
            <a:avLst/>
          </a:prstGeom>
        </p:spPr>
      </p:pic>
      <p:pic>
        <p:nvPicPr>
          <p:cNvPr id="8" name="Picture 7" descr="A person wearing a bikini and standing in a room&#10;&#10;Description automatically generated">
            <a:extLst>
              <a:ext uri="{FF2B5EF4-FFF2-40B4-BE49-F238E27FC236}">
                <a16:creationId xmlns:a16="http://schemas.microsoft.com/office/drawing/2014/main" id="{0F80D4D9-1740-4542-8999-DD4ED4B43B7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" r="15050" b="-2"/>
          <a:stretch/>
        </p:blipFill>
        <p:spPr>
          <a:xfrm>
            <a:off x="7828453" y="695008"/>
            <a:ext cx="3182112" cy="352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23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D2F0F-2497-4BA8-9A21-C71540E2F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/>
              <a:t>Measurements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9AD824-A987-4EA8-A735-6CB5C483BA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60669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0607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BAB7C38-AF9A-43A2-9B1C-F1DEBC80B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676" cy="21087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E146AF-E7B9-43B8-ADEF-F09E56E1B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Introduction Week	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D526D7-C782-4F65-A21F-A6B40D86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5325" y="2049331"/>
            <a:ext cx="12192001" cy="4808669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3B8058-8D5C-416E-A63F-F5E9AD46E6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758932"/>
              </p:ext>
            </p:extLst>
          </p:nvPr>
        </p:nvGraphicFramePr>
        <p:xfrm>
          <a:off x="914400" y="2647784"/>
          <a:ext cx="10353675" cy="3143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0743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Person doing deadlift">
            <a:extLst>
              <a:ext uri="{FF2B5EF4-FFF2-40B4-BE49-F238E27FC236}">
                <a16:creationId xmlns:a16="http://schemas.microsoft.com/office/drawing/2014/main" id="{521BCC73-9FC9-4012-94DC-01B12CBB891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AE5D8C-ADE7-4CC7-9DD5-6B30C977E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1769540"/>
            <a:ext cx="9440034" cy="1828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Rate your fitness level on a scale of 1-10</a:t>
            </a:r>
          </a:p>
        </p:txBody>
      </p:sp>
    </p:spTree>
    <p:extLst>
      <p:ext uri="{BB962C8B-B14F-4D97-AF65-F5344CB8AC3E}">
        <p14:creationId xmlns:p14="http://schemas.microsoft.com/office/powerpoint/2010/main" val="4146744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0EA6C-038F-4644-8CBD-EE8EA5387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3" y="1023257"/>
            <a:ext cx="3732902" cy="4570457"/>
          </a:xfrm>
          <a:effectLst/>
        </p:spPr>
        <p:txBody>
          <a:bodyPr>
            <a:normAutofit/>
          </a:bodyPr>
          <a:lstStyle/>
          <a:p>
            <a:pPr algn="l"/>
            <a:r>
              <a:rPr lang="en-US" dirty="0"/>
              <a:t>What’s next?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818E7D-68FB-45EC-A3B9-096EB04C9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560" y="1023257"/>
            <a:ext cx="6025645" cy="4570457"/>
          </a:xfrm>
          <a:effectLst/>
        </p:spPr>
        <p:txBody>
          <a:bodyPr anchor="ctr">
            <a:normAutofit/>
          </a:bodyPr>
          <a:lstStyle/>
          <a:p>
            <a:r>
              <a:rPr lang="en-US" dirty="0"/>
              <a:t>Any friends who didn’t join can weigh in until Thursday 11am and do the required steps</a:t>
            </a:r>
          </a:p>
          <a:p>
            <a:r>
              <a:rPr lang="en-US" dirty="0"/>
              <a:t>Weekly check-in for 15-20 minutes via ZOOM. Time _________</a:t>
            </a:r>
          </a:p>
          <a:p>
            <a:pPr marL="36900" indent="0">
              <a:buNone/>
            </a:pPr>
            <a:r>
              <a:rPr lang="en-US" dirty="0"/>
              <a:t>TODAY or TOMORROW– 1 post required. Introduce yourself.</a:t>
            </a:r>
          </a:p>
          <a:p>
            <a:pPr lvl="1"/>
            <a:r>
              <a:rPr lang="en-US" dirty="0"/>
              <a:t>Post pic of YOU, what you do, family, WHY you joined this challenge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486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8A9C5-53B7-477A-8FCF-E4FCE10F0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948" y="1233378"/>
            <a:ext cx="5441285" cy="23649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Recognition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D934112-154B-4CC7-A804-F3DCB2052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5CC9A3-21D0-4C4B-96E6-AFE46988AE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959" r="11378" b="2"/>
          <a:stretch/>
        </p:blipFill>
        <p:spPr>
          <a:xfrm>
            <a:off x="7620351" y="10"/>
            <a:ext cx="457164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0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58185949-7FCB-4B0D-A5EE-4837D51E83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5469FE-2D1F-4DF9-B054-8670EE3C0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78" y="832488"/>
            <a:ext cx="3503123" cy="2788423"/>
          </a:xfrm>
        </p:spPr>
        <p:txBody>
          <a:bodyPr>
            <a:normAutofit/>
          </a:bodyPr>
          <a:lstStyle/>
          <a:p>
            <a:pPr algn="l"/>
            <a:br>
              <a:rPr lang="en-US" sz="3700" dirty="0"/>
            </a:br>
            <a:r>
              <a:rPr lang="en-US" sz="4400" dirty="0"/>
              <a:t>Summer 2020</a:t>
            </a:r>
            <a:br>
              <a:rPr lang="en-US" sz="3700" dirty="0"/>
            </a:br>
            <a:r>
              <a:rPr lang="en-US" sz="4400" dirty="0"/>
              <a:t>PAYOUT</a:t>
            </a:r>
          </a:p>
        </p:txBody>
      </p:sp>
    </p:spTree>
    <p:extLst>
      <p:ext uri="{BB962C8B-B14F-4D97-AF65-F5344CB8AC3E}">
        <p14:creationId xmlns:p14="http://schemas.microsoft.com/office/powerpoint/2010/main" val="2535104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9C58-2DBF-4F1E-87D3-E5FA067BC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 10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7609C-8518-4395-A89E-E27DA3276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10. Alyssa -2.03%</a:t>
            </a:r>
          </a:p>
          <a:p>
            <a:r>
              <a:rPr lang="en-US" dirty="0"/>
              <a:t>9. Kristi -2.70%</a:t>
            </a:r>
          </a:p>
          <a:p>
            <a:r>
              <a:rPr lang="en-US" dirty="0"/>
              <a:t>8. Cindy -2.93%</a:t>
            </a:r>
          </a:p>
          <a:p>
            <a:r>
              <a:rPr lang="en-US" dirty="0"/>
              <a:t>7. Borg -3.08%</a:t>
            </a:r>
          </a:p>
          <a:p>
            <a:r>
              <a:rPr lang="en-US" dirty="0"/>
              <a:t>6. Tom -3.49%</a:t>
            </a:r>
          </a:p>
          <a:p>
            <a:r>
              <a:rPr lang="en-US" dirty="0"/>
              <a:t>5. Katrina -4.24%</a:t>
            </a:r>
          </a:p>
        </p:txBody>
      </p:sp>
    </p:spTree>
    <p:extLst>
      <p:ext uri="{BB962C8B-B14F-4D97-AF65-F5344CB8AC3E}">
        <p14:creationId xmlns:p14="http://schemas.microsoft.com/office/powerpoint/2010/main" val="57667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C4D8B-ED1C-46E7-BE55-6CA2E36C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948" y="1233378"/>
            <a:ext cx="5441285" cy="23649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4</a:t>
            </a:r>
            <a:r>
              <a:rPr lang="en-US" sz="5400" baseline="30000" dirty="0"/>
              <a:t>th</a:t>
            </a:r>
            <a:r>
              <a:rPr lang="en-US" sz="5400" dirty="0"/>
              <a:t> Place Deanna</a:t>
            </a:r>
            <a:br>
              <a:rPr lang="en-US" sz="5400" dirty="0"/>
            </a:br>
            <a:r>
              <a:rPr lang="en-US" sz="5400" dirty="0"/>
              <a:t>-4.28%</a:t>
            </a:r>
            <a:br>
              <a:rPr lang="en-US" sz="5400" dirty="0"/>
            </a:br>
            <a:r>
              <a:rPr lang="en-US" sz="5400" dirty="0"/>
              <a:t>  Penalty Pot $32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D934112-154B-4CC7-A804-F3DCB2052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810E4F-6C80-49F3-93CD-0D9405369A10}"/>
              </a:ext>
            </a:extLst>
          </p:cNvPr>
          <p:cNvSpPr/>
          <p:nvPr/>
        </p:nvSpPr>
        <p:spPr>
          <a:xfrm>
            <a:off x="9277606" y="1960170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161819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CC03F-8C4B-41F6-9557-A3DDC355D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948" y="1233378"/>
            <a:ext cx="5441285" cy="23649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3</a:t>
            </a:r>
            <a:r>
              <a:rPr lang="en-US" sz="5400" baseline="30000" dirty="0"/>
              <a:t>rd</a:t>
            </a:r>
            <a:r>
              <a:rPr lang="en-US" sz="5400" dirty="0"/>
              <a:t> Place Teresa</a:t>
            </a:r>
            <a:br>
              <a:rPr lang="en-US" sz="5400" dirty="0"/>
            </a:br>
            <a:r>
              <a:rPr lang="en-US" sz="5400" dirty="0"/>
              <a:t> -4.46%</a:t>
            </a:r>
            <a:br>
              <a:rPr lang="en-US" sz="5400" dirty="0"/>
            </a:br>
            <a:r>
              <a:rPr lang="en-US" sz="5400" dirty="0"/>
              <a:t>$101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D934112-154B-4CC7-A804-F3DCB2052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D879D3-2B3D-4CD7-A649-A26633790EDE}"/>
              </a:ext>
            </a:extLst>
          </p:cNvPr>
          <p:cNvSpPr/>
          <p:nvPr/>
        </p:nvSpPr>
        <p:spPr>
          <a:xfrm>
            <a:off x="9277606" y="1960170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637381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827B8-D3A1-4302-9335-4594572E4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948" y="1233378"/>
            <a:ext cx="5441285" cy="23649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2</a:t>
            </a:r>
            <a:r>
              <a:rPr lang="en-US" sz="5400" baseline="30000" dirty="0"/>
              <a:t>nd</a:t>
            </a:r>
            <a:r>
              <a:rPr lang="en-US" sz="5400" dirty="0"/>
              <a:t> Place Shelly M</a:t>
            </a:r>
            <a:br>
              <a:rPr lang="en-US" sz="5400" dirty="0"/>
            </a:br>
            <a:r>
              <a:rPr lang="en-US" sz="5400" dirty="0"/>
              <a:t> -4.95% </a:t>
            </a:r>
            <a:br>
              <a:rPr lang="en-US" sz="5400" dirty="0"/>
            </a:br>
            <a:r>
              <a:rPr lang="en-US" sz="5400" dirty="0"/>
              <a:t>$152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D934112-154B-4CC7-A804-F3DCB2052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811580-9861-4DA2-B378-A3E2AC95100B}"/>
              </a:ext>
            </a:extLst>
          </p:cNvPr>
          <p:cNvSpPr/>
          <p:nvPr/>
        </p:nvSpPr>
        <p:spPr>
          <a:xfrm>
            <a:off x="9277606" y="1960170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8126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9483B-B5CC-45D3-9D9E-0BE4D9173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91" y="835383"/>
            <a:ext cx="3382832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 dirty="0"/>
              <a:t>1</a:t>
            </a:r>
            <a:r>
              <a:rPr lang="en-US" sz="4200" baseline="30000" dirty="0"/>
              <a:t>st</a:t>
            </a:r>
            <a:r>
              <a:rPr lang="en-US" sz="4200" dirty="0"/>
              <a:t> Place </a:t>
            </a:r>
            <a:br>
              <a:rPr lang="en-US" sz="4200" dirty="0"/>
            </a:br>
            <a:r>
              <a:rPr lang="en-US" sz="4200" dirty="0"/>
              <a:t>Amanda</a:t>
            </a:r>
            <a:br>
              <a:rPr lang="en-US" sz="4200" dirty="0"/>
            </a:br>
            <a:r>
              <a:rPr lang="en-US" sz="4200" dirty="0"/>
              <a:t>-7.41% </a:t>
            </a:r>
            <a:br>
              <a:rPr lang="en-US" sz="4200" dirty="0"/>
            </a:br>
            <a:r>
              <a:rPr lang="en-US" sz="4200" dirty="0"/>
              <a:t>$253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8BB683-7314-4606-A351-4599D89CCB03}"/>
              </a:ext>
            </a:extLst>
          </p:cNvPr>
          <p:cNvSpPr/>
          <p:nvPr/>
        </p:nvSpPr>
        <p:spPr>
          <a:xfrm>
            <a:off x="7740354" y="2136338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384527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8A8CE6-B739-4DCA-AF8A-30ACD919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91" y="835383"/>
            <a:ext cx="3382832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 dirty="0"/>
              <a:t>ANDREW -0.2 LBS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2C3681-5E76-48D6-8CF4-0A0F01D0D455}"/>
              </a:ext>
            </a:extLst>
          </p:cNvPr>
          <p:cNvSpPr/>
          <p:nvPr/>
        </p:nvSpPr>
        <p:spPr>
          <a:xfrm>
            <a:off x="8429467" y="2136338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795190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2CA733A-8D25-4E63-8273-CC14052E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4D05B7-AC14-4C9F-B265-7A56613FD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-0.6 </a:t>
            </a:r>
            <a:r>
              <a:rPr lang="en-US" sz="4800" dirty="0" err="1"/>
              <a:t>lbs</a:t>
            </a:r>
            <a:r>
              <a:rPr lang="en-US" sz="4800" dirty="0"/>
              <a:t> Bobby &amp; Tom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BFB581C-2142-4222-9A3B-905AD6C0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2CD08D-04D5-4201-8D77-86A8F384E7A2}"/>
              </a:ext>
            </a:extLst>
          </p:cNvPr>
          <p:cNvSpPr/>
          <p:nvPr/>
        </p:nvSpPr>
        <p:spPr>
          <a:xfrm>
            <a:off x="8745344" y="1125857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62636B-47F0-4C47-8A0D-40C3F4C4BCD1}"/>
              </a:ext>
            </a:extLst>
          </p:cNvPr>
          <p:cNvSpPr/>
          <p:nvPr/>
        </p:nvSpPr>
        <p:spPr>
          <a:xfrm>
            <a:off x="1703989" y="1237927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16882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C6490-B16E-4684-B210-85C27D3D8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948" y="1233378"/>
            <a:ext cx="5441285" cy="23649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-.8 </a:t>
            </a:r>
            <a:r>
              <a:rPr lang="en-US" sz="5400" dirty="0" err="1"/>
              <a:t>lbs</a:t>
            </a:r>
            <a:r>
              <a:rPr lang="en-US" sz="5400" dirty="0"/>
              <a:t> Katrina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934112-154B-4CC7-A804-F3DCB2052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3CC136-B958-4B05-9284-7AE8D3A1FE46}"/>
              </a:ext>
            </a:extLst>
          </p:cNvPr>
          <p:cNvSpPr/>
          <p:nvPr/>
        </p:nvSpPr>
        <p:spPr>
          <a:xfrm>
            <a:off x="9277606" y="1960170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788650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97565-83A0-4555-B203-1DA2885B6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948" y="1233378"/>
            <a:ext cx="5441285" cy="23649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-1.2lbs Deanna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D934112-154B-4CC7-A804-F3DCB2052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68ED25-D89E-4D5E-989E-BF4239EF1306}"/>
              </a:ext>
            </a:extLst>
          </p:cNvPr>
          <p:cNvSpPr/>
          <p:nvPr/>
        </p:nvSpPr>
        <p:spPr>
          <a:xfrm>
            <a:off x="9277606" y="1960170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4194505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F0040-3CC5-47F2-BA2C-8FE5C6F42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948" y="1233378"/>
            <a:ext cx="5441285" cy="23649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-1.6 </a:t>
            </a:r>
            <a:r>
              <a:rPr lang="en-US" sz="5400"/>
              <a:t>lbs</a:t>
            </a:r>
            <a:r>
              <a:rPr lang="en-US" sz="5400" dirty="0"/>
              <a:t> Amanda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D934112-154B-4CC7-A804-F3DCB2052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804CD7-5A85-4D0C-B4CC-75046FE0499D}"/>
              </a:ext>
            </a:extLst>
          </p:cNvPr>
          <p:cNvSpPr/>
          <p:nvPr/>
        </p:nvSpPr>
        <p:spPr>
          <a:xfrm>
            <a:off x="9277606" y="1960170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4230796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D32A07D-C646-4CC0-BA93-76707E70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D48E5A-B461-428F-8B43-59DC53F84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377" y="835383"/>
            <a:ext cx="3382832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 dirty="0"/>
              <a:t>-2.2 </a:t>
            </a:r>
            <a:r>
              <a:rPr lang="en-US" sz="4200"/>
              <a:t>lbs</a:t>
            </a:r>
            <a:r>
              <a:rPr lang="en-US" sz="4200" dirty="0"/>
              <a:t> Alyssa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CEAF85-A14C-4AF7-A742-49A4C6BA43BF}"/>
              </a:ext>
            </a:extLst>
          </p:cNvPr>
          <p:cNvSpPr/>
          <p:nvPr/>
        </p:nvSpPr>
        <p:spPr>
          <a:xfrm>
            <a:off x="1962406" y="2136338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790612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54CC4-D91D-4903-A5AD-371B8DD36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948" y="1233378"/>
            <a:ext cx="5441285" cy="23649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-2.8lbs Tena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D934112-154B-4CC7-A804-F3DCB2052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5AC62E-6126-402F-B656-5F5F989609D7}"/>
              </a:ext>
            </a:extLst>
          </p:cNvPr>
          <p:cNvSpPr/>
          <p:nvPr/>
        </p:nvSpPr>
        <p:spPr>
          <a:xfrm>
            <a:off x="9277606" y="1960170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41028644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DarkSeedLeftStep">
      <a:dk1>
        <a:srgbClr val="000000"/>
      </a:dk1>
      <a:lt1>
        <a:srgbClr val="FFFFFF"/>
      </a:lt1>
      <a:dk2>
        <a:srgbClr val="242E41"/>
      </a:dk2>
      <a:lt2>
        <a:srgbClr val="E2E8E4"/>
      </a:lt2>
      <a:accent1>
        <a:srgbClr val="E729A8"/>
      </a:accent1>
      <a:accent2>
        <a:srgbClr val="C517D5"/>
      </a:accent2>
      <a:accent3>
        <a:srgbClr val="8829E7"/>
      </a:accent3>
      <a:accent4>
        <a:srgbClr val="4D41DC"/>
      </a:accent4>
      <a:accent5>
        <a:srgbClr val="2968E7"/>
      </a:accent5>
      <a:accent6>
        <a:srgbClr val="17A6D5"/>
      </a:accent6>
      <a:hlink>
        <a:srgbClr val="5E70C9"/>
      </a:hlink>
      <a:folHlink>
        <a:srgbClr val="7F7F7F"/>
      </a:folHlink>
    </a:clrScheme>
    <a:fontScheme name="Slate">
      <a:majorFont>
        <a:latin typeface="Bodoni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407</Words>
  <Application>Microsoft Macintosh PowerPoint</Application>
  <PresentationFormat>Widescreen</PresentationFormat>
  <Paragraphs>98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Bodoni MT</vt:lpstr>
      <vt:lpstr>Goudy Old Style</vt:lpstr>
      <vt:lpstr>Wingdings</vt:lpstr>
      <vt:lpstr>Wingdings 2</vt:lpstr>
      <vt:lpstr>SlateVTI</vt:lpstr>
      <vt:lpstr> Fit for Fall 2020 Transformation INTRO</vt:lpstr>
      <vt:lpstr>Recognition</vt:lpstr>
      <vt:lpstr>ANDREW -0.2 LBS</vt:lpstr>
      <vt:lpstr>-0.6 lbs Bobby &amp; Tom</vt:lpstr>
      <vt:lpstr>-.8 lbs Katrina</vt:lpstr>
      <vt:lpstr>-1.2lbs Deanna</vt:lpstr>
      <vt:lpstr>-1.6 lbs Amanda</vt:lpstr>
      <vt:lpstr>-2.2 lbs Alyssa</vt:lpstr>
      <vt:lpstr>-2.8lbs Tena</vt:lpstr>
      <vt:lpstr>-3.6 lbs Cindy</vt:lpstr>
      <vt:lpstr>-4.8lbs April</vt:lpstr>
      <vt:lpstr>WELCOME Fit for Fall 2020 Challengers</vt:lpstr>
      <vt:lpstr>What does the VIRTUAL transformation look like? </vt:lpstr>
      <vt:lpstr>Participant Checklist:</vt:lpstr>
      <vt:lpstr>Pictures</vt:lpstr>
      <vt:lpstr>Measurements </vt:lpstr>
      <vt:lpstr>Introduction Week </vt:lpstr>
      <vt:lpstr>Rate your fitness level on a scale of 1-10</vt:lpstr>
      <vt:lpstr>What’s next?</vt:lpstr>
      <vt:lpstr> Summer 2020 PAYOUT</vt:lpstr>
      <vt:lpstr>TOP 10 </vt:lpstr>
      <vt:lpstr>4th Place Deanna -4.28%   Penalty Pot $32</vt:lpstr>
      <vt:lpstr>3rd Place Teresa  -4.46% $101 </vt:lpstr>
      <vt:lpstr>2nd Place Shelly M  -4.95%  $152</vt:lpstr>
      <vt:lpstr>1st Place  Amanda -7.41%  $253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 for Fall 2020 Transformation Challenge INTRO  Summer 2020 PAYOUT NIGHT</dc:title>
  <dc:creator>Sarah Kreager</dc:creator>
  <cp:lastModifiedBy>Laura Curtis</cp:lastModifiedBy>
  <cp:revision>5</cp:revision>
  <dcterms:created xsi:type="dcterms:W3CDTF">2020-09-08T23:53:48Z</dcterms:created>
  <dcterms:modified xsi:type="dcterms:W3CDTF">2020-09-23T13:45:22Z</dcterms:modified>
</cp:coreProperties>
</file>